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5" d="100"/>
          <a:sy n="75" d="100"/>
        </p:scale>
        <p:origin x="8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62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89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17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30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32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97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65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31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77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86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81F66-AE55-4040-8BED-0F302E08D506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B215E-97B8-4BDB-94DF-39A8E2E6F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0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80"/>
            <a:ext cx="9157091" cy="685897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6015" y="5503492"/>
            <a:ext cx="965675" cy="495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nextslide"/>
              </a:rPr>
              <a:t>Click</a:t>
            </a:r>
            <a:r>
              <a:rPr lang="en-US" dirty="0" smtClean="0"/>
              <a:t> to start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273039" y="871671"/>
            <a:ext cx="24289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0000"/>
                </a:solidFill>
              </a:rPr>
              <a:t>Maze 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5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958916">
            <a:off x="2572473" y="757544"/>
            <a:ext cx="341406" cy="232765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6015" y="5503492"/>
            <a:ext cx="965675" cy="495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341690" y="4648912"/>
            <a:ext cx="45719" cy="1350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1051133" y="4648912"/>
            <a:ext cx="3134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30295" y="4648912"/>
            <a:ext cx="45719" cy="1350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flipH="1">
            <a:off x="376013" y="4648911"/>
            <a:ext cx="290557" cy="45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5796634" flipH="1">
            <a:off x="22907" y="3493940"/>
            <a:ext cx="236612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40966" y="2290166"/>
            <a:ext cx="345257" cy="2404463"/>
          </a:xfrm>
          <a:prstGeom prst="rect">
            <a:avLst/>
          </a:prstGeom>
        </p:spPr>
      </p:pic>
      <p:sp>
        <p:nvSpPr>
          <p:cNvPr id="12" name="4-Point Star 11">
            <a:hlinkClick r:id="" action="ppaction://hlinkshowjump?jump=nextslide" highlightClick="1"/>
          </p:cNvPr>
          <p:cNvSpPr/>
          <p:nvPr/>
        </p:nvSpPr>
        <p:spPr>
          <a:xfrm>
            <a:off x="583637" y="3532190"/>
            <a:ext cx="305147" cy="30785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nextslide"/>
                <a:hlinkMouseOver r:id="" action="ppaction://hlinkshowjump?jump=nextslide"/>
              </a:rPr>
              <a:t>5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958916">
            <a:off x="2572475" y="394291"/>
            <a:ext cx="341406" cy="2327657"/>
          </a:xfrm>
          <a:prstGeom prst="rect">
            <a:avLst/>
          </a:prstGeom>
        </p:spPr>
      </p:pic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1786094" y="1420911"/>
            <a:ext cx="222190" cy="6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375731" y="1427148"/>
            <a:ext cx="222190" cy="6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73914" y="1427148"/>
            <a:ext cx="222190" cy="6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599207" y="1421239"/>
            <a:ext cx="222190" cy="615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>
            <a:hlinkHover r:id="" action="ppaction://hlinkshowjump?jump=nextslide"/>
          </p:cNvPr>
          <p:cNvSpPr/>
          <p:nvPr/>
        </p:nvSpPr>
        <p:spPr>
          <a:xfrm>
            <a:off x="443622" y="125056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359282">
            <a:off x="5069796" y="1157117"/>
            <a:ext cx="685048" cy="467055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905345">
            <a:off x="3088480" y="-771669"/>
            <a:ext cx="685048" cy="398477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519045" y="190923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734197" y="2107122"/>
            <a:ext cx="493659" cy="518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734197" y="306113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359282">
            <a:off x="3352900" y="2057505"/>
            <a:ext cx="685048" cy="4523934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4895646" y="3272879"/>
            <a:ext cx="493659" cy="518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55347" y="4301365"/>
            <a:ext cx="493659" cy="518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461680" y="4191711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582549">
            <a:off x="4950843" y="5005363"/>
            <a:ext cx="671255" cy="3028418"/>
          </a:xfrm>
          <a:prstGeom prst="rect">
            <a:avLst/>
          </a:prstGeom>
        </p:spPr>
      </p:pic>
      <p:sp>
        <p:nvSpPr>
          <p:cNvPr id="36" name="Notched Right Arrow 35"/>
          <p:cNvSpPr/>
          <p:nvPr/>
        </p:nvSpPr>
        <p:spPr>
          <a:xfrm flipH="1">
            <a:off x="5261083" y="5751320"/>
            <a:ext cx="1273058" cy="67107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359282">
            <a:off x="6454026" y="1911482"/>
            <a:ext cx="685048" cy="4670559"/>
          </a:xfrm>
          <a:prstGeom prst="rect">
            <a:avLst/>
          </a:prstGeom>
        </p:spPr>
      </p:pic>
      <p:sp>
        <p:nvSpPr>
          <p:cNvPr id="38" name="Left Arrow 37"/>
          <p:cNvSpPr/>
          <p:nvPr/>
        </p:nvSpPr>
        <p:spPr>
          <a:xfrm>
            <a:off x="6176042" y="2047850"/>
            <a:ext cx="55559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 Arrow 38"/>
          <p:cNvSpPr/>
          <p:nvPr/>
        </p:nvSpPr>
        <p:spPr>
          <a:xfrm flipH="1">
            <a:off x="5451125" y="2058911"/>
            <a:ext cx="552314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530324">
            <a:off x="2144301" y="1217721"/>
            <a:ext cx="685048" cy="2242494"/>
          </a:xfrm>
          <a:prstGeom prst="rect">
            <a:avLst/>
          </a:prstGeom>
        </p:spPr>
      </p:pic>
      <p:sp>
        <p:nvSpPr>
          <p:cNvPr id="19" name="Arc 18">
            <a:hlinkHover r:id="" action="ppaction://hlinkshowjump?jump=nextslide"/>
          </p:cNvPr>
          <p:cNvSpPr/>
          <p:nvPr/>
        </p:nvSpPr>
        <p:spPr>
          <a:xfrm>
            <a:off x="246074" y="1088467"/>
            <a:ext cx="1290591" cy="1307233"/>
          </a:xfrm>
          <a:prstGeom prst="arc">
            <a:avLst>
              <a:gd name="adj1" fmla="val 219094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06" y="2537383"/>
            <a:ext cx="365792" cy="371888"/>
          </a:xfrm>
          <a:prstGeom prst="rect">
            <a:avLst/>
          </a:prstGeom>
        </p:spPr>
      </p:pic>
      <p:sp>
        <p:nvSpPr>
          <p:cNvPr id="3" name="5-Point Star 2">
            <a:hlinkClick r:id="" action="ppaction://hlinkshowjump?jump=nextslide"/>
          </p:cNvPr>
          <p:cNvSpPr/>
          <p:nvPr/>
        </p:nvSpPr>
        <p:spPr>
          <a:xfrm>
            <a:off x="1842473" y="3043325"/>
            <a:ext cx="1467924" cy="117792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lastslide"/>
                <a:hlinkMouseOver r:id="" action="ppaction://hlinkshowjump?jump=nextslide"/>
              </a:rPr>
              <a:t>Win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641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5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52546" cy="68580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6015" y="5503492"/>
            <a:ext cx="965675" cy="495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firstslide"/>
              </a:rPr>
              <a:t>Restart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10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5784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6015" y="5503492"/>
            <a:ext cx="965675" cy="495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Replay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5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8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Garrett Gonzales</dc:creator>
  <cp:lastModifiedBy>Garrett Gonzales</cp:lastModifiedBy>
  <cp:revision>10</cp:revision>
  <dcterms:created xsi:type="dcterms:W3CDTF">2015-03-11T18:10:43Z</dcterms:created>
  <dcterms:modified xsi:type="dcterms:W3CDTF">2015-03-19T19:58:08Z</dcterms:modified>
</cp:coreProperties>
</file>