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nnah Dalebout" initials="HD" lastIdx="2" clrIdx="0">
    <p:extLst>
      <p:ext uri="{19B8F6BF-5375-455C-9EA6-DF929625EA0E}">
        <p15:presenceInfo xmlns:p15="http://schemas.microsoft.com/office/powerpoint/2012/main" userId="S-1-5-21-2433786201-1653911975-1980775234-2955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CC"/>
    <a:srgbClr val="E34D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24DDB-BA01-4E79-837B-121BB6BA52F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C803-EB07-486D-899D-20241CBDF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97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24DDB-BA01-4E79-837B-121BB6BA52F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C803-EB07-486D-899D-20241CBDF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49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24DDB-BA01-4E79-837B-121BB6BA52F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C803-EB07-486D-899D-20241CBDF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423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24DDB-BA01-4E79-837B-121BB6BA52F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C803-EB07-486D-899D-20241CBDF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483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24DDB-BA01-4E79-837B-121BB6BA52F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C803-EB07-486D-899D-20241CBDF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40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24DDB-BA01-4E79-837B-121BB6BA52F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C803-EB07-486D-899D-20241CBDF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196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24DDB-BA01-4E79-837B-121BB6BA52F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C803-EB07-486D-899D-20241CBDF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004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24DDB-BA01-4E79-837B-121BB6BA52F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C803-EB07-486D-899D-20241CBDF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069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24DDB-BA01-4E79-837B-121BB6BA52F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C803-EB07-486D-899D-20241CBDF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004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24DDB-BA01-4E79-837B-121BB6BA52F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C803-EB07-486D-899D-20241CBDF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00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24DDB-BA01-4E79-837B-121BB6BA52F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C803-EB07-486D-899D-20241CBDF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684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24DDB-BA01-4E79-837B-121BB6BA52F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7C803-EB07-486D-899D-20241CBDFB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616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452927" y="6033331"/>
            <a:ext cx="1657884" cy="435835"/>
          </a:xfrm>
          <a:prstGeom prst="rect">
            <a:avLst/>
          </a:prstGeom>
          <a:solidFill>
            <a:srgbClr val="33CCCC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Maze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0" y="430760"/>
            <a:ext cx="7272471" cy="1680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6000" dirty="0" smtClean="0">
                <a:solidFill>
                  <a:srgbClr val="33CCCC"/>
                </a:solidFill>
              </a:rPr>
              <a:t>T</a:t>
            </a:r>
            <a:r>
              <a:rPr lang="en-US" sz="6000" dirty="0" smtClean="0">
                <a:solidFill>
                  <a:srgbClr val="002060"/>
                </a:solidFill>
              </a:rPr>
              <a:t>H</a:t>
            </a:r>
            <a:r>
              <a:rPr lang="en-US" sz="6000" dirty="0" smtClean="0">
                <a:solidFill>
                  <a:srgbClr val="33CCCC"/>
                </a:solidFill>
              </a:rPr>
              <a:t>E</a:t>
            </a:r>
            <a:r>
              <a:rPr lang="en-US" sz="6000" dirty="0" smtClean="0">
                <a:solidFill>
                  <a:srgbClr val="002060"/>
                </a:solidFill>
              </a:rPr>
              <a:t> A</a:t>
            </a:r>
            <a:r>
              <a:rPr lang="en-US" sz="6000" dirty="0" smtClean="0">
                <a:solidFill>
                  <a:srgbClr val="33CCCC"/>
                </a:solidFill>
              </a:rPr>
              <a:t>W</a:t>
            </a:r>
            <a:r>
              <a:rPr lang="en-US" sz="6000" dirty="0" smtClean="0">
                <a:solidFill>
                  <a:srgbClr val="002060"/>
                </a:solidFill>
              </a:rPr>
              <a:t>E</a:t>
            </a:r>
            <a:r>
              <a:rPr lang="en-US" sz="6000" dirty="0" smtClean="0">
                <a:solidFill>
                  <a:srgbClr val="33CCCC"/>
                </a:solidFill>
              </a:rPr>
              <a:t>S</a:t>
            </a:r>
            <a:r>
              <a:rPr lang="en-US" sz="6000" dirty="0" smtClean="0">
                <a:solidFill>
                  <a:srgbClr val="002060"/>
                </a:solidFill>
              </a:rPr>
              <a:t>O</a:t>
            </a:r>
            <a:r>
              <a:rPr lang="en-US" sz="6000" dirty="0" smtClean="0">
                <a:solidFill>
                  <a:srgbClr val="33CCCC"/>
                </a:solidFill>
              </a:rPr>
              <a:t>M</a:t>
            </a:r>
            <a:r>
              <a:rPr lang="en-US" sz="6000" dirty="0" smtClean="0">
                <a:solidFill>
                  <a:srgbClr val="002060"/>
                </a:solidFill>
              </a:rPr>
              <a:t>E</a:t>
            </a:r>
            <a:r>
              <a:rPr lang="en-US" sz="6000" dirty="0" smtClean="0"/>
              <a:t> </a:t>
            </a:r>
            <a:r>
              <a:rPr lang="en-US" sz="6000" dirty="0" smtClean="0">
                <a:solidFill>
                  <a:srgbClr val="33CCCC"/>
                </a:solidFill>
              </a:rPr>
              <a:t>M</a:t>
            </a:r>
            <a:r>
              <a:rPr lang="en-US" sz="6000" dirty="0" smtClean="0">
                <a:solidFill>
                  <a:srgbClr val="002060"/>
                </a:solidFill>
              </a:rPr>
              <a:t>A</a:t>
            </a:r>
            <a:r>
              <a:rPr lang="en-US" sz="6000" dirty="0" smtClean="0">
                <a:solidFill>
                  <a:srgbClr val="33CCCC"/>
                </a:solidFill>
              </a:rPr>
              <a:t>Z</a:t>
            </a:r>
            <a:r>
              <a:rPr lang="en-US" sz="6000" dirty="0" smtClean="0">
                <a:solidFill>
                  <a:srgbClr val="002060"/>
                </a:solidFill>
              </a:rPr>
              <a:t>E</a:t>
            </a:r>
            <a:r>
              <a:rPr lang="en-US" sz="6000" dirty="0" smtClean="0"/>
              <a:t> </a:t>
            </a:r>
            <a:endParaRPr lang="en-US" sz="6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32953">
            <a:off x="1697540" y="2831225"/>
            <a:ext cx="5833277" cy="2614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148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775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"/>
    </mc:Choice>
    <mc:Fallback>
      <p:transition spd="slow" advClick="0" advTm="5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2927" y="6033331"/>
            <a:ext cx="1657884" cy="435835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here!</a:t>
            </a:r>
            <a:endParaRPr lang="en-US" dirty="0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-8548" y="1"/>
            <a:ext cx="179464" cy="6858000"/>
          </a:xfrm>
          <a:prstGeom prst="rect">
            <a:avLst/>
          </a:prstGeom>
          <a:solidFill>
            <a:srgbClr val="33CCCC"/>
          </a:solidFill>
          <a:ln>
            <a:solidFill>
              <a:srgbClr val="33CCCC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 rot="5400000">
            <a:off x="4486542" y="-4495087"/>
            <a:ext cx="153825" cy="9144002"/>
          </a:xfrm>
          <a:prstGeom prst="rect">
            <a:avLst/>
          </a:prstGeom>
          <a:solidFill>
            <a:srgbClr val="33CCCC"/>
          </a:solidFill>
          <a:ln>
            <a:solidFill>
              <a:srgbClr val="33CCCC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8947447" y="153827"/>
            <a:ext cx="196553" cy="6704173"/>
          </a:xfrm>
          <a:prstGeom prst="rect">
            <a:avLst/>
          </a:prstGeom>
          <a:solidFill>
            <a:srgbClr val="33CCCC"/>
          </a:solidFill>
          <a:ln>
            <a:solidFill>
              <a:srgbClr val="33CCCC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 rot="5400000">
            <a:off x="4495089" y="2209087"/>
            <a:ext cx="153825" cy="9144002"/>
          </a:xfrm>
          <a:prstGeom prst="rect">
            <a:avLst/>
          </a:prstGeom>
          <a:solidFill>
            <a:srgbClr val="33CCCC"/>
          </a:solidFill>
          <a:ln>
            <a:solidFill>
              <a:srgbClr val="33CCCC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iley Face 8">
            <a:hlinkClick r:id="" action="ppaction://hlinkshowjump?jump=lastslide"/>
          </p:cNvPr>
          <p:cNvSpPr/>
          <p:nvPr/>
        </p:nvSpPr>
        <p:spPr>
          <a:xfrm>
            <a:off x="8340695" y="6185019"/>
            <a:ext cx="410198" cy="401652"/>
          </a:xfrm>
          <a:prstGeom prst="smileyFace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811850" y="963539"/>
            <a:ext cx="120001" cy="5069792"/>
          </a:xfrm>
          <a:prstGeom prst="rect">
            <a:avLst/>
          </a:prstGeom>
          <a:solidFill>
            <a:srgbClr val="33CCCC"/>
          </a:solidFill>
          <a:ln>
            <a:solidFill>
              <a:srgbClr val="33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8301" y="76914"/>
            <a:ext cx="134124" cy="4944285"/>
          </a:xfrm>
          <a:prstGeom prst="rect">
            <a:avLst/>
          </a:prstGeom>
        </p:spPr>
      </p:pic>
      <p:pic>
        <p:nvPicPr>
          <p:cNvPr id="16" name="Picture 1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8875" y="876079"/>
            <a:ext cx="158099" cy="5828096"/>
          </a:xfrm>
          <a:prstGeom prst="rect">
            <a:avLst/>
          </a:prstGeom>
        </p:spPr>
      </p:pic>
      <p:pic>
        <p:nvPicPr>
          <p:cNvPr id="17" name="Picture 1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H="1">
            <a:off x="1507368" y="5303987"/>
            <a:ext cx="154085" cy="1305123"/>
          </a:xfrm>
          <a:prstGeom prst="rect">
            <a:avLst/>
          </a:prstGeom>
        </p:spPr>
      </p:pic>
      <p:pic>
        <p:nvPicPr>
          <p:cNvPr id="18" name="Picture 1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4266" y="153827"/>
            <a:ext cx="158510" cy="5828281"/>
          </a:xfrm>
          <a:prstGeom prst="rect">
            <a:avLst/>
          </a:prstGeom>
        </p:spPr>
      </p:pic>
      <p:sp>
        <p:nvSpPr>
          <p:cNvPr id="19" name="Pie 18">
            <a:hlinkHover r:id="" action="ppaction://hlinkshowjump?jump=nextslide"/>
          </p:cNvPr>
          <p:cNvSpPr/>
          <p:nvPr/>
        </p:nvSpPr>
        <p:spPr>
          <a:xfrm>
            <a:off x="2330333" y="271331"/>
            <a:ext cx="640574" cy="805440"/>
          </a:xfrm>
          <a:prstGeom prst="pi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5" name="Picture 2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32230">
            <a:off x="4625395" y="1256403"/>
            <a:ext cx="208665" cy="5828281"/>
          </a:xfrm>
          <a:prstGeom prst="rect">
            <a:avLst/>
          </a:prstGeom>
        </p:spPr>
      </p:pic>
      <p:sp>
        <p:nvSpPr>
          <p:cNvPr id="29" name="Flowchart: Summing Junction 28"/>
          <p:cNvSpPr/>
          <p:nvPr/>
        </p:nvSpPr>
        <p:spPr>
          <a:xfrm>
            <a:off x="3362630" y="2742912"/>
            <a:ext cx="1341690" cy="1414390"/>
          </a:xfrm>
          <a:prstGeom prst="flowChartSummingJunction">
            <a:avLst/>
          </a:prstGeom>
          <a:solidFill>
            <a:srgbClr val="002060"/>
          </a:solidFill>
          <a:ln>
            <a:solidFill>
              <a:srgbClr val="33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H="1">
            <a:off x="3546132" y="494358"/>
            <a:ext cx="122216" cy="885655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579116" y="495330"/>
            <a:ext cx="883997" cy="121931"/>
          </a:xfrm>
          <a:prstGeom prst="rect">
            <a:avLst/>
          </a:prstGeom>
        </p:spPr>
      </p:pic>
      <p:pic>
        <p:nvPicPr>
          <p:cNvPr id="21" name="Picture 2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467" y="0"/>
            <a:ext cx="208665" cy="173092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1" t="25164" r="52008" b="58252"/>
          <a:stretch/>
        </p:blipFill>
        <p:spPr>
          <a:xfrm>
            <a:off x="3419331" y="265119"/>
            <a:ext cx="384561" cy="581115"/>
          </a:xfrm>
          <a:prstGeom prst="rect">
            <a:avLst/>
          </a:prstGeom>
        </p:spPr>
      </p:pic>
      <p:sp>
        <p:nvSpPr>
          <p:cNvPr id="20" name="6-Point Star 19">
            <a:hlinkHover r:id="" action="ppaction://hlinkshowjump?jump=nextslide"/>
          </p:cNvPr>
          <p:cNvSpPr/>
          <p:nvPr/>
        </p:nvSpPr>
        <p:spPr>
          <a:xfrm>
            <a:off x="6198930" y="1350236"/>
            <a:ext cx="2637421" cy="2653227"/>
          </a:xfrm>
          <a:prstGeom prst="star6">
            <a:avLst/>
          </a:prstGeom>
          <a:solidFill>
            <a:srgbClr val="002060"/>
          </a:solidFill>
          <a:ln>
            <a:solidFill>
              <a:srgbClr val="33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4546363" y="4708733"/>
            <a:ext cx="3435409" cy="213645"/>
          </a:xfrm>
          <a:prstGeom prst="rect">
            <a:avLst/>
          </a:prstGeom>
          <a:solidFill>
            <a:srgbClr val="33CCCC"/>
          </a:solidFill>
          <a:ln>
            <a:solidFill>
              <a:srgbClr val="33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0211" y="5634136"/>
            <a:ext cx="3444539" cy="225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40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0.05741 L 0.00139 0.12963 " pathEditMode="relative" ptsTypes="AA">
                                      <p:cBhvr>
                                        <p:cTn id="10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3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9" grpId="0" animBg="1"/>
      <p:bldP spid="29" grpId="0" animBg="1"/>
      <p:bldP spid="20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452927" y="6033331"/>
            <a:ext cx="1657884" cy="435835"/>
          </a:xfrm>
          <a:prstGeom prst="rect">
            <a:avLst/>
          </a:prstGeom>
          <a:solidFill>
            <a:srgbClr val="E34DC3"/>
          </a:solidFill>
          <a:ln>
            <a:solidFill>
              <a:srgbClr val="E34D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again?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796530">
            <a:off x="-412061" y="2276431"/>
            <a:ext cx="6680513" cy="1059856"/>
          </a:xfrm>
        </p:spPr>
        <p:txBody>
          <a:bodyPr/>
          <a:lstStyle/>
          <a:p>
            <a:r>
              <a:rPr lang="en-US" dirty="0" smtClean="0">
                <a:solidFill>
                  <a:srgbClr val="33CCCC"/>
                </a:solidFill>
              </a:rPr>
              <a:t>YOU LITERALLY SUCK</a:t>
            </a:r>
            <a:endParaRPr lang="en-US" dirty="0">
              <a:solidFill>
                <a:srgbClr val="33CCCC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5408" y="453925"/>
            <a:ext cx="4308488" cy="23524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8540" y="4316538"/>
            <a:ext cx="1717037" cy="2152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68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452927" y="6033331"/>
            <a:ext cx="1657884" cy="435835"/>
          </a:xfrm>
          <a:prstGeom prst="rect">
            <a:avLst/>
          </a:prstGeom>
          <a:solidFill>
            <a:srgbClr val="E34DC3"/>
          </a:solidFill>
          <a:ln>
            <a:solidFill>
              <a:srgbClr val="E34D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 again!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-1489166" y="-110506"/>
            <a:ext cx="75032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33CCCC"/>
                </a:solidFill>
              </a:rPr>
              <a:t>W</a:t>
            </a:r>
            <a:r>
              <a:rPr lang="en-US" sz="7200" dirty="0" smtClean="0">
                <a:solidFill>
                  <a:srgbClr val="002060"/>
                </a:solidFill>
              </a:rPr>
              <a:t>I</a:t>
            </a:r>
            <a:r>
              <a:rPr lang="en-US" sz="7200" dirty="0" smtClean="0">
                <a:solidFill>
                  <a:srgbClr val="33CCCC"/>
                </a:solidFill>
              </a:rPr>
              <a:t>N</a:t>
            </a:r>
            <a:r>
              <a:rPr lang="en-US" sz="7200" dirty="0" smtClean="0">
                <a:solidFill>
                  <a:srgbClr val="002060"/>
                </a:solidFill>
              </a:rPr>
              <a:t>N</a:t>
            </a:r>
            <a:r>
              <a:rPr lang="en-US" sz="7200" dirty="0" smtClean="0">
                <a:solidFill>
                  <a:srgbClr val="33CCCC"/>
                </a:solidFill>
              </a:rPr>
              <a:t>E</a:t>
            </a:r>
            <a:r>
              <a:rPr lang="en-US" sz="7200" dirty="0" smtClean="0">
                <a:solidFill>
                  <a:srgbClr val="002060"/>
                </a:solidFill>
              </a:rPr>
              <a:t>R</a:t>
            </a:r>
            <a:endParaRPr lang="en-US" sz="7200" dirty="0">
              <a:solidFill>
                <a:srgbClr val="33CCCC"/>
              </a:solidFill>
            </a:endParaRPr>
          </a:p>
          <a:p>
            <a:pPr algn="ctr"/>
            <a:r>
              <a:rPr lang="en-US" sz="7200" dirty="0" smtClean="0">
                <a:solidFill>
                  <a:srgbClr val="33CCCC"/>
                </a:solidFill>
              </a:rPr>
              <a:t>W</a:t>
            </a:r>
            <a:r>
              <a:rPr lang="en-US" sz="7200" dirty="0" smtClean="0">
                <a:solidFill>
                  <a:srgbClr val="002060"/>
                </a:solidFill>
              </a:rPr>
              <a:t>I</a:t>
            </a:r>
            <a:r>
              <a:rPr lang="en-US" sz="7200" dirty="0" smtClean="0">
                <a:solidFill>
                  <a:srgbClr val="33CCCC"/>
                </a:solidFill>
              </a:rPr>
              <a:t>N</a:t>
            </a:r>
            <a:r>
              <a:rPr lang="en-US" sz="7200" dirty="0" smtClean="0">
                <a:solidFill>
                  <a:srgbClr val="002060"/>
                </a:solidFill>
              </a:rPr>
              <a:t>N</a:t>
            </a:r>
            <a:r>
              <a:rPr lang="en-US" sz="7200" dirty="0" smtClean="0">
                <a:solidFill>
                  <a:srgbClr val="33CCCC"/>
                </a:solidFill>
              </a:rPr>
              <a:t>E</a:t>
            </a:r>
            <a:r>
              <a:rPr lang="en-US" sz="7200" dirty="0" smtClean="0">
                <a:solidFill>
                  <a:srgbClr val="002060"/>
                </a:solidFill>
              </a:rPr>
              <a:t>R</a:t>
            </a:r>
            <a:r>
              <a:rPr lang="en-US" sz="7200" dirty="0" smtClean="0">
                <a:solidFill>
                  <a:srgbClr val="33CCCC"/>
                </a:solidFill>
              </a:rPr>
              <a:t> </a:t>
            </a:r>
          </a:p>
          <a:p>
            <a:pPr algn="ctr"/>
            <a:r>
              <a:rPr lang="en-US" sz="7200" dirty="0" smtClean="0">
                <a:solidFill>
                  <a:srgbClr val="33CCCC"/>
                </a:solidFill>
              </a:rPr>
              <a:t>C</a:t>
            </a:r>
            <a:r>
              <a:rPr lang="en-US" sz="7200" dirty="0" smtClean="0">
                <a:solidFill>
                  <a:srgbClr val="002060"/>
                </a:solidFill>
              </a:rPr>
              <a:t>H</a:t>
            </a:r>
            <a:r>
              <a:rPr lang="en-US" sz="7200" dirty="0" smtClean="0">
                <a:solidFill>
                  <a:srgbClr val="33CCCC"/>
                </a:solidFill>
              </a:rPr>
              <a:t>I</a:t>
            </a:r>
            <a:r>
              <a:rPr lang="en-US" sz="7200" dirty="0" smtClean="0">
                <a:solidFill>
                  <a:srgbClr val="002060"/>
                </a:solidFill>
              </a:rPr>
              <a:t>C</a:t>
            </a:r>
            <a:r>
              <a:rPr lang="en-US" sz="7200" dirty="0" smtClean="0">
                <a:solidFill>
                  <a:srgbClr val="33CCCC"/>
                </a:solidFill>
              </a:rPr>
              <a:t>K</a:t>
            </a:r>
            <a:r>
              <a:rPr lang="en-US" sz="7200" dirty="0" smtClean="0">
                <a:solidFill>
                  <a:srgbClr val="002060"/>
                </a:solidFill>
              </a:rPr>
              <a:t>E</a:t>
            </a:r>
            <a:r>
              <a:rPr lang="en-US" sz="7200" dirty="0" smtClean="0">
                <a:solidFill>
                  <a:srgbClr val="33CCCC"/>
                </a:solidFill>
              </a:rPr>
              <a:t>N </a:t>
            </a:r>
          </a:p>
          <a:p>
            <a:pPr algn="ctr"/>
            <a:r>
              <a:rPr lang="en-US" sz="7200" dirty="0" smtClean="0">
                <a:solidFill>
                  <a:srgbClr val="002060"/>
                </a:solidFill>
              </a:rPr>
              <a:t>D</a:t>
            </a:r>
            <a:r>
              <a:rPr lang="en-US" sz="7200" dirty="0" smtClean="0">
                <a:solidFill>
                  <a:srgbClr val="33CCCC"/>
                </a:solidFill>
              </a:rPr>
              <a:t>I</a:t>
            </a:r>
            <a:r>
              <a:rPr lang="en-US" sz="7200" dirty="0" smtClean="0">
                <a:solidFill>
                  <a:srgbClr val="002060"/>
                </a:solidFill>
              </a:rPr>
              <a:t>N</a:t>
            </a:r>
            <a:r>
              <a:rPr lang="en-US" sz="7200" dirty="0" smtClean="0">
                <a:solidFill>
                  <a:srgbClr val="33CCCC"/>
                </a:solidFill>
              </a:rPr>
              <a:t>N</a:t>
            </a:r>
            <a:r>
              <a:rPr lang="en-US" sz="7200" dirty="0" smtClean="0">
                <a:solidFill>
                  <a:srgbClr val="002060"/>
                </a:solidFill>
              </a:rPr>
              <a:t>E</a:t>
            </a:r>
            <a:r>
              <a:rPr lang="en-US" sz="7200" dirty="0" smtClean="0">
                <a:solidFill>
                  <a:srgbClr val="33CCCC"/>
                </a:solidFill>
              </a:rPr>
              <a:t>R!!</a:t>
            </a:r>
            <a:endParaRPr lang="en-US" sz="7200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781" y="3960409"/>
            <a:ext cx="2244090" cy="28366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69880">
            <a:off x="4932390" y="406436"/>
            <a:ext cx="3221899" cy="3616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13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</TotalTime>
  <Words>22</Words>
  <Application>Microsoft Office PowerPoint</Application>
  <PresentationFormat>Letter Paper (8.5x11 in)</PresentationFormat>
  <Paragraphs>10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YOU LITERALLY SUCK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Dalebout</dc:creator>
  <cp:lastModifiedBy>Hannah Dalebout</cp:lastModifiedBy>
  <cp:revision>22</cp:revision>
  <dcterms:created xsi:type="dcterms:W3CDTF">2015-03-10T19:51:52Z</dcterms:created>
  <dcterms:modified xsi:type="dcterms:W3CDTF">2015-03-16T20:30:22Z</dcterms:modified>
</cp:coreProperties>
</file>