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9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1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51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85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31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6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2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0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7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4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D4ADC-A56E-4B67-A30C-6FF23DA6C327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7894F-0DAC-4D5D-A07B-4D75584A90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4000">
              <a:srgbClr val="FF00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546931" y="6072022"/>
            <a:ext cx="1649338" cy="5383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46931" y="330418"/>
            <a:ext cx="67084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Play My Maze Game… If You </a:t>
            </a:r>
            <a:r>
              <a:rPr lang="en-US" sz="6000" dirty="0" smtClean="0"/>
              <a:t>Dare!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849790" y="6048826"/>
            <a:ext cx="1346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hlinkClick r:id="" action="ppaction://hlinkshowjump?jump=nextslide"/>
              </a:rPr>
              <a:t>Start!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725" y="3200980"/>
            <a:ext cx="3787706" cy="304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589660" y="128187"/>
            <a:ext cx="145278" cy="50078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734938" y="128187"/>
            <a:ext cx="4973652" cy="22219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610882" y="2546647"/>
            <a:ext cx="452927" cy="25893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063809" y="4956565"/>
            <a:ext cx="6101697" cy="1794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xplosion 1 1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496580" y="437974"/>
            <a:ext cx="1820256" cy="2108668"/>
          </a:xfrm>
          <a:prstGeom prst="irregularSeal1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845607" y="358922"/>
            <a:ext cx="222191" cy="20338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298536" y="2585103"/>
            <a:ext cx="196552" cy="23714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683095" y="358922"/>
            <a:ext cx="213645" cy="36576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38998" y="5136022"/>
            <a:ext cx="384561" cy="1721978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iley Face 16">
            <a:hlinkClick r:id="" action="ppaction://hlinkshowjump?jump=nextslide"/>
            <a:hlinkHover r:id="" action="ppaction://hlinkshowjump?jump=lastslide"/>
          </p:cNvPr>
          <p:cNvSpPr/>
          <p:nvPr/>
        </p:nvSpPr>
        <p:spPr>
          <a:xfrm>
            <a:off x="2874862" y="5934588"/>
            <a:ext cx="529839" cy="538385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94518" y="4794191"/>
            <a:ext cx="378151" cy="3418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582540" y="128187"/>
            <a:ext cx="3264493" cy="2307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896740" y="350378"/>
            <a:ext cx="224326" cy="366614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896740" y="4213083"/>
            <a:ext cx="218986" cy="8203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1 2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582540" y="3234592"/>
            <a:ext cx="1745479" cy="1623700"/>
          </a:xfrm>
          <a:prstGeom prst="irregularSeal1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hlinkHover r:id="" action="ppaction://hlinkshowjump?jump=nextslide"/>
          </p:cNvPr>
          <p:cNvSpPr/>
          <p:nvPr/>
        </p:nvSpPr>
        <p:spPr>
          <a:xfrm>
            <a:off x="6802452" y="358921"/>
            <a:ext cx="222191" cy="27773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Hover r:id="" action="ppaction://hlinkshowjump?jump=nextslide"/>
          </p:cNvPr>
          <p:cNvSpPr/>
          <p:nvPr/>
        </p:nvSpPr>
        <p:spPr>
          <a:xfrm>
            <a:off x="8819259" y="128187"/>
            <a:ext cx="196553" cy="50826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7943317" y="358922"/>
            <a:ext cx="286283" cy="43135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9612" y="128187"/>
            <a:ext cx="589660" cy="50078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2 6">
            <a:hlinkHover r:id="" action="ppaction://hlinkshowjump?jump=nextslide"/>
          </p:cNvPr>
          <p:cNvSpPr/>
          <p:nvPr/>
        </p:nvSpPr>
        <p:spPr>
          <a:xfrm>
            <a:off x="3760260" y="5387312"/>
            <a:ext cx="2491945" cy="1273320"/>
          </a:xfrm>
          <a:prstGeom prst="irregularSeal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6547943" y="5142373"/>
            <a:ext cx="119641" cy="107890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7751147" y="5136022"/>
            <a:ext cx="192170" cy="14498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085417" y="5142373"/>
            <a:ext cx="171825" cy="12669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582" y="107767"/>
            <a:ext cx="237765" cy="319945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084" y="2056204"/>
            <a:ext cx="237765" cy="300718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43" y="3175697"/>
            <a:ext cx="750158" cy="368230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5561" y="1774129"/>
            <a:ext cx="207282" cy="509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5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5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8" grpId="0" animBg="1"/>
      <p:bldP spid="2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4000">
              <a:srgbClr val="FF00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previousslide"/>
          </p:cNvPr>
          <p:cNvSpPr/>
          <p:nvPr/>
        </p:nvSpPr>
        <p:spPr>
          <a:xfrm>
            <a:off x="546931" y="6041877"/>
            <a:ext cx="1649338" cy="5383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458028" y="4784830"/>
            <a:ext cx="49337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HAHAHA! You </a:t>
            </a:r>
            <a:r>
              <a:rPr lang="en-US" sz="6000" dirty="0" smtClean="0"/>
              <a:t>Died looser!</a:t>
            </a:r>
            <a:endParaRPr lang="en-US" sz="6000" dirty="0"/>
          </a:p>
        </p:txBody>
      </p:sp>
      <p:sp>
        <p:nvSpPr>
          <p:cNvPr id="4" name="Rectangle 3"/>
          <p:cNvSpPr/>
          <p:nvPr/>
        </p:nvSpPr>
        <p:spPr>
          <a:xfrm>
            <a:off x="812889" y="5995487"/>
            <a:ext cx="11174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hlinkClick r:id="" action="ppaction://hlinkshowjump?jump=previousslide"/>
              </a:rPr>
              <a:t>Start!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89" y="207246"/>
            <a:ext cx="7578880" cy="424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8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54000">
              <a:srgbClr val="FF0000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46931" y="6041877"/>
            <a:ext cx="1649338" cy="53838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46931" y="6080236"/>
            <a:ext cx="2863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hlinkClick r:id="" action="ppaction://hlinkshowjump?jump=lastslideviewed"/>
              </a:rPr>
              <a:t>Play Again?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4611" y="331596"/>
            <a:ext cx="35973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You Win!! Play again if you want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931" y="917856"/>
            <a:ext cx="3743011" cy="418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1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31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O'brien</dc:creator>
  <cp:lastModifiedBy>Hannah O'brien</cp:lastModifiedBy>
  <cp:revision>11</cp:revision>
  <dcterms:created xsi:type="dcterms:W3CDTF">2014-10-02T19:51:41Z</dcterms:created>
  <dcterms:modified xsi:type="dcterms:W3CDTF">2014-10-07T20:02:20Z</dcterms:modified>
</cp:coreProperties>
</file>