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letter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81" autoAdjust="0"/>
    <p:restoredTop sz="94660"/>
  </p:normalViewPr>
  <p:slideViewPr>
    <p:cSldViewPr snapToGrid="0">
      <p:cViewPr varScale="1">
        <p:scale>
          <a:sx n="112" d="100"/>
          <a:sy n="112" d="100"/>
        </p:scale>
        <p:origin x="858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041A6D-CA6D-4F33-9216-D9342E1FADB3}" type="datetimeFigureOut">
              <a:rPr lang="en-US" smtClean="0"/>
              <a:t>3/17/2015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8CA57F-8741-4374-A858-D47191F4C7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65255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041A6D-CA6D-4F33-9216-D9342E1FADB3}" type="datetimeFigureOut">
              <a:rPr lang="en-US" smtClean="0"/>
              <a:t>3/17/2015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8CA57F-8741-4374-A858-D47191F4C7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69704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041A6D-CA6D-4F33-9216-D9342E1FADB3}" type="datetimeFigureOut">
              <a:rPr lang="en-US" smtClean="0"/>
              <a:t>3/17/2015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8CA57F-8741-4374-A858-D47191F4C7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05756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041A6D-CA6D-4F33-9216-D9342E1FADB3}" type="datetimeFigureOut">
              <a:rPr lang="en-US" smtClean="0"/>
              <a:t>3/17/2015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8CA57F-8741-4374-A858-D47191F4C7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33417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041A6D-CA6D-4F33-9216-D9342E1FADB3}" type="datetimeFigureOut">
              <a:rPr lang="en-US" smtClean="0"/>
              <a:t>3/17/2015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8CA57F-8741-4374-A858-D47191F4C7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6739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041A6D-CA6D-4F33-9216-D9342E1FADB3}" type="datetimeFigureOut">
              <a:rPr lang="en-US" smtClean="0"/>
              <a:t>3/17/2015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8CA57F-8741-4374-A858-D47191F4C7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74856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041A6D-CA6D-4F33-9216-D9342E1FADB3}" type="datetimeFigureOut">
              <a:rPr lang="en-US" smtClean="0"/>
              <a:t>3/17/2015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8CA57F-8741-4374-A858-D47191F4C7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06869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041A6D-CA6D-4F33-9216-D9342E1FADB3}" type="datetimeFigureOut">
              <a:rPr lang="en-US" smtClean="0"/>
              <a:t>3/17/2015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8CA57F-8741-4374-A858-D47191F4C7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8352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041A6D-CA6D-4F33-9216-D9342E1FADB3}" type="datetimeFigureOut">
              <a:rPr lang="en-US" smtClean="0"/>
              <a:t>3/17/2015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8CA57F-8741-4374-A858-D47191F4C7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18272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041A6D-CA6D-4F33-9216-D9342E1FADB3}" type="datetimeFigureOut">
              <a:rPr lang="en-US" smtClean="0"/>
              <a:t>3/17/2015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8CA57F-8741-4374-A858-D47191F4C7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64860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041A6D-CA6D-4F33-9216-D9342E1FADB3}" type="datetimeFigureOut">
              <a:rPr lang="en-US" smtClean="0"/>
              <a:t>3/17/2015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8CA57F-8741-4374-A858-D47191F4C7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06482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041A6D-CA6D-4F33-9216-D9342E1FADB3}" type="datetimeFigureOut">
              <a:rPr lang="en-US" smtClean="0"/>
              <a:t>3/17/2015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8CA57F-8741-4374-A858-D47191F4C7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15116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hlinkHover r:id="" action="ppaction://hlinkshowjump?jump=nextslide"/>
          </p:cNvPr>
          <p:cNvSpPr/>
          <p:nvPr/>
        </p:nvSpPr>
        <p:spPr>
          <a:xfrm>
            <a:off x="750843" y="5610670"/>
            <a:ext cx="1632246" cy="623843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dirty="0" smtClean="0">
                <a:solidFill>
                  <a:schemeClr val="tx1"/>
                </a:solidFill>
              </a:rPr>
              <a:t>Play</a:t>
            </a:r>
            <a:endParaRPr lang="en-US" sz="4400" dirty="0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			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2549767"/>
            <a:ext cx="3951288" cy="2959652"/>
          </a:xfrm>
        </p:spPr>
      </p:pic>
      <p:sp>
        <p:nvSpPr>
          <p:cNvPr id="6" name="Rectangle 5"/>
          <p:cNvSpPr/>
          <p:nvPr/>
        </p:nvSpPr>
        <p:spPr>
          <a:xfrm>
            <a:off x="628650" y="1690689"/>
            <a:ext cx="2918481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8000" dirty="0">
                <a:solidFill>
                  <a:srgbClr val="00B0F0"/>
                </a:solidFill>
              </a:rPr>
              <a:t>The Maze</a:t>
            </a:r>
            <a:r>
              <a:rPr lang="en-US" sz="8000" dirty="0" smtClean="0">
                <a:solidFill>
                  <a:srgbClr val="00B0F0"/>
                </a:solidFill>
              </a:rPr>
              <a:t>!</a:t>
            </a:r>
            <a:endParaRPr lang="en-US" sz="8000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27995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683663" y="5935053"/>
            <a:ext cx="1632246" cy="623843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/>
          <p:cNvSpPr/>
          <p:nvPr/>
        </p:nvSpPr>
        <p:spPr>
          <a:xfrm>
            <a:off x="-487110" y="-182452"/>
            <a:ext cx="45719" cy="4571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683662" y="341831"/>
            <a:ext cx="8374878" cy="119641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>
            <a:hlinkHover r:id="" action="ppaction://hlinkshowjump?jump=nextslide"/>
          </p:cNvPr>
          <p:cNvSpPr/>
          <p:nvPr/>
        </p:nvSpPr>
        <p:spPr>
          <a:xfrm>
            <a:off x="615296" y="378562"/>
            <a:ext cx="136733" cy="6178610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8759439" y="341831"/>
            <a:ext cx="111096" cy="6246976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683662" y="6492667"/>
            <a:ext cx="8344968" cy="145278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>
            <a:hlinkHover r:id="" action="ppaction://hlinkshowjump?jump=nextslide"/>
          </p:cNvPr>
          <p:cNvSpPr/>
          <p:nvPr/>
        </p:nvSpPr>
        <p:spPr>
          <a:xfrm>
            <a:off x="2315909" y="1034041"/>
            <a:ext cx="136734" cy="5475717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30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>
            <a:off x="982766" y="5298393"/>
            <a:ext cx="1333143" cy="94003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ectangle 31">
            <a:hlinkHover r:id="" action="ppaction://hlinkshowjump?jump=nextslide"/>
          </p:cNvPr>
          <p:cNvSpPr/>
          <p:nvPr/>
        </p:nvSpPr>
        <p:spPr>
          <a:xfrm>
            <a:off x="683662" y="4708733"/>
            <a:ext cx="1401512" cy="102549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32">
            <a:hlinkHover r:id="" action="ppaction://hlinkshowjump?jump=nextslide"/>
          </p:cNvPr>
          <p:cNvSpPr/>
          <p:nvPr/>
        </p:nvSpPr>
        <p:spPr>
          <a:xfrm>
            <a:off x="982766" y="4059252"/>
            <a:ext cx="1333143" cy="85458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>
            <a:hlinkHover r:id="" action="ppaction://hlinkshowjump?jump=nextslide"/>
          </p:cNvPr>
          <p:cNvSpPr/>
          <p:nvPr/>
        </p:nvSpPr>
        <p:spPr>
          <a:xfrm>
            <a:off x="683662" y="3390544"/>
            <a:ext cx="1410057" cy="423017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ectangle 34">
            <a:hlinkHover r:id="" action="ppaction://hlinkshowjump?jump=nextslide"/>
          </p:cNvPr>
          <p:cNvSpPr/>
          <p:nvPr/>
        </p:nvSpPr>
        <p:spPr>
          <a:xfrm>
            <a:off x="940036" y="2863908"/>
            <a:ext cx="1418601" cy="111095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e 2">
            <a:hlinkHover r:id="" action="ppaction://hlinkshowjump?jump=nextslide"/>
          </p:cNvPr>
          <p:cNvSpPr/>
          <p:nvPr/>
        </p:nvSpPr>
        <p:spPr>
          <a:xfrm>
            <a:off x="752029" y="769121"/>
            <a:ext cx="1533968" cy="1199615"/>
          </a:xfrm>
          <a:prstGeom prst="pie">
            <a:avLst/>
          </a:prstGeom>
          <a:solidFill>
            <a:schemeClr val="tx1">
              <a:lumMod val="95000"/>
              <a:lumOff val="5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9" name="Lightning Bolt 8">
            <a:hlinkHover r:id="" action="ppaction://hlinkshowjump?jump=nextslide"/>
          </p:cNvPr>
          <p:cNvSpPr/>
          <p:nvPr/>
        </p:nvSpPr>
        <p:spPr>
          <a:xfrm rot="12606729">
            <a:off x="2807725" y="1618211"/>
            <a:ext cx="712269" cy="1045016"/>
          </a:xfrm>
          <a:prstGeom prst="lightningBolt">
            <a:avLst/>
          </a:prstGeom>
          <a:solidFill>
            <a:schemeClr val="tx1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Lightning Bolt 16">
            <a:hlinkHover r:id="" action="ppaction://hlinkshowjump?jump=nextslide"/>
          </p:cNvPr>
          <p:cNvSpPr/>
          <p:nvPr/>
        </p:nvSpPr>
        <p:spPr>
          <a:xfrm rot="12606729">
            <a:off x="3660387" y="1620348"/>
            <a:ext cx="712269" cy="1045016"/>
          </a:xfrm>
          <a:prstGeom prst="lightningBolt">
            <a:avLst/>
          </a:prstGeom>
          <a:solidFill>
            <a:schemeClr val="tx1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Lightning Bolt 17">
            <a:hlinkHover r:id="" action="ppaction://hlinkshowjump?jump=nextslide"/>
          </p:cNvPr>
          <p:cNvSpPr/>
          <p:nvPr/>
        </p:nvSpPr>
        <p:spPr>
          <a:xfrm rot="12606729">
            <a:off x="4513048" y="1618212"/>
            <a:ext cx="712269" cy="1045016"/>
          </a:xfrm>
          <a:prstGeom prst="lightningBolt">
            <a:avLst/>
          </a:prstGeom>
          <a:solidFill>
            <a:schemeClr val="tx1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hlinkClick r:id="" action="ppaction://hlinkshowjump?jump=nextslide"/>
          </p:cNvPr>
          <p:cNvSpPr/>
          <p:nvPr/>
        </p:nvSpPr>
        <p:spPr>
          <a:xfrm>
            <a:off x="5828232" y="461472"/>
            <a:ext cx="136732" cy="3785788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hlinkHover r:id="" action="ppaction://hlinkshowjump?jump=nextslide"/>
          </p:cNvPr>
          <p:cNvSpPr/>
          <p:nvPr/>
        </p:nvSpPr>
        <p:spPr>
          <a:xfrm>
            <a:off x="2454778" y="2863908"/>
            <a:ext cx="3123486" cy="349311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hlinkClick r:id="" action="ppaction://hlinkshowjump?jump=nextslide"/>
          </p:cNvPr>
          <p:cNvSpPr/>
          <p:nvPr/>
        </p:nvSpPr>
        <p:spPr>
          <a:xfrm>
            <a:off x="5828232" y="4247260"/>
            <a:ext cx="136732" cy="199117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hlinkHover r:id="" action="ppaction://hlinkshowjump?jump=nextslide"/>
          </p:cNvPr>
          <p:cNvSpPr/>
          <p:nvPr/>
        </p:nvSpPr>
        <p:spPr>
          <a:xfrm>
            <a:off x="4401084" y="3213219"/>
            <a:ext cx="468098" cy="3025211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hlinkHover r:id="" action="ppaction://hlinkshowjump?jump=nextslide"/>
          </p:cNvPr>
          <p:cNvSpPr/>
          <p:nvPr/>
        </p:nvSpPr>
        <p:spPr>
          <a:xfrm>
            <a:off x="4869182" y="3602052"/>
            <a:ext cx="709082" cy="45719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>
            <a:hlinkHover r:id="" action="ppaction://hlinkshowjump?jump=nextslide"/>
          </p:cNvPr>
          <p:cNvSpPr/>
          <p:nvPr/>
        </p:nvSpPr>
        <p:spPr>
          <a:xfrm>
            <a:off x="5119150" y="3893467"/>
            <a:ext cx="709082" cy="45719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/>
          <p:cNvSpPr/>
          <p:nvPr/>
        </p:nvSpPr>
        <p:spPr>
          <a:xfrm>
            <a:off x="4869182" y="4229676"/>
            <a:ext cx="709082" cy="45719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/>
          <p:cNvSpPr/>
          <p:nvPr/>
        </p:nvSpPr>
        <p:spPr>
          <a:xfrm>
            <a:off x="5189762" y="4598423"/>
            <a:ext cx="709082" cy="45719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/>
          <p:cNvSpPr/>
          <p:nvPr/>
        </p:nvSpPr>
        <p:spPr>
          <a:xfrm>
            <a:off x="4858392" y="4917037"/>
            <a:ext cx="709082" cy="45719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/>
          <p:cNvSpPr/>
          <p:nvPr/>
        </p:nvSpPr>
        <p:spPr>
          <a:xfrm>
            <a:off x="5119150" y="5225477"/>
            <a:ext cx="709082" cy="45719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>
            <a:hlinkHover r:id="" action="ppaction://hlinkshowjump?jump=nextslide"/>
          </p:cNvPr>
          <p:cNvSpPr/>
          <p:nvPr/>
        </p:nvSpPr>
        <p:spPr>
          <a:xfrm>
            <a:off x="5129940" y="5935053"/>
            <a:ext cx="709082" cy="45719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ectangle 35"/>
          <p:cNvSpPr/>
          <p:nvPr/>
        </p:nvSpPr>
        <p:spPr>
          <a:xfrm>
            <a:off x="4733384" y="5550632"/>
            <a:ext cx="709082" cy="45719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hlinkClick r:id="" action="ppaction://hlinkshowjump?jump=nextslide"/>
          </p:cNvPr>
          <p:cNvSpPr/>
          <p:nvPr/>
        </p:nvSpPr>
        <p:spPr>
          <a:xfrm>
            <a:off x="5828232" y="6232022"/>
            <a:ext cx="136732" cy="32515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Isosceles Triangle 18">
            <a:hlinkClick r:id="" action="ppaction://hlinkshowjump?jump=nextslide"/>
          </p:cNvPr>
          <p:cNvSpPr/>
          <p:nvPr/>
        </p:nvSpPr>
        <p:spPr>
          <a:xfrm rot="10800000">
            <a:off x="2623667" y="4313490"/>
            <a:ext cx="572568" cy="1102408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Isosceles Triangle 36">
            <a:hlinkHover r:id="" action="ppaction://hlinkshowjump?jump=nextslide"/>
          </p:cNvPr>
          <p:cNvSpPr/>
          <p:nvPr/>
        </p:nvSpPr>
        <p:spPr>
          <a:xfrm rot="10800000">
            <a:off x="3839250" y="4313490"/>
            <a:ext cx="572568" cy="1102408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Isosceles Triangle 37">
            <a:hlinkHover r:id="" action="ppaction://hlinkshowjump?jump=nextslide"/>
          </p:cNvPr>
          <p:cNvSpPr/>
          <p:nvPr/>
        </p:nvSpPr>
        <p:spPr>
          <a:xfrm rot="10800000">
            <a:off x="3222997" y="4313917"/>
            <a:ext cx="572568" cy="1102408"/>
          </a:xfrm>
          <a:prstGeom prst="triangle">
            <a:avLst/>
          </a:prstGeom>
          <a:solidFill>
            <a:schemeClr val="bg1"/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iley Face 10">
            <a:hlinkHover r:id="" action="ppaction://hlinkshowjump?jump=lastslide"/>
          </p:cNvPr>
          <p:cNvSpPr/>
          <p:nvPr/>
        </p:nvSpPr>
        <p:spPr>
          <a:xfrm>
            <a:off x="3442034" y="3228996"/>
            <a:ext cx="940477" cy="984903"/>
          </a:xfrm>
          <a:prstGeom prst="smileyFace">
            <a:avLst/>
          </a:prstGeom>
          <a:solidFill>
            <a:srgbClr val="FFFF0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6369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repeatCount="indefinite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42" presetClass="path" presetSubtype="0" repeatCount="indefinite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2.96296E-6 L -0.00278 -0.16135 " pathEditMode="relative" rAng="0" ptsTypes="AA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9" y="-8079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42" presetClass="path" presetSubtype="0" repeatCount="indefinite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5.55112E-17 L 3.88889E-6 -0.17407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8704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42" presetClass="path" presetSubtype="0" repeatCount="indefinite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903 -0.04676 L -0.01546 -0.14746 " pathEditMode="relative" rAng="0" ptsTypes="AA">
                                      <p:cBhvr>
                                        <p:cTn id="1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0" y="-5046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42" presetClass="path" presetSubtype="0" repeatCount="indefinite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7.40741E-7 L -0.00799 0.15625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99" y="7801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42" presetClass="path" presetSubtype="0" repeatCount="indefinite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7.40741E-7 L 0.00122 0.15625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2" y="7801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42" presetClass="path" presetSubtype="0" repeatCount="indefinite" autoRev="1" fill="remove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18 0.00116 L 0.00174 0.15625 " pathEditMode="relative" rAng="0" ptsTypes="AA">
                                      <p:cBhvr>
                                        <p:cTn id="18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9" y="775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9" grpId="0" animBg="1"/>
      <p:bldP spid="17" grpId="0" animBg="1"/>
      <p:bldP spid="18" grpId="0" animBg="1"/>
      <p:bldP spid="19" grpId="0" animBg="1"/>
      <p:bldP spid="37" grpId="0" animBg="1"/>
      <p:bldP spid="3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hlinkHover r:id="" action="ppaction://hlinkshowjump?jump=previousslide"/>
          </p:cNvPr>
          <p:cNvSpPr/>
          <p:nvPr/>
        </p:nvSpPr>
        <p:spPr>
          <a:xfrm>
            <a:off x="623843" y="5648770"/>
            <a:ext cx="1632246" cy="623843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solidFill>
                  <a:schemeClr val="tx1"/>
                </a:solidFill>
              </a:rPr>
              <a:t>Retry!!!</a:t>
            </a:r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You’re a loser… A BIG LOSER!!!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8212" y="3578226"/>
            <a:ext cx="2085975" cy="1924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51243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hlinkHover r:id="" action="ppaction://hlinkshowjump?jump=firstslide"/>
          </p:cNvPr>
          <p:cNvSpPr/>
          <p:nvPr/>
        </p:nvSpPr>
        <p:spPr>
          <a:xfrm>
            <a:off x="585743" y="5648770"/>
            <a:ext cx="1632246" cy="623843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chemeClr val="tx1"/>
                </a:solidFill>
              </a:rPr>
              <a:t>Play again!</a:t>
            </a:r>
            <a:endParaRPr lang="en-US" sz="2400" dirty="0">
              <a:solidFill>
                <a:schemeClr val="tx1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95862" y="3967012"/>
            <a:ext cx="3551238" cy="3599013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Congradulations</a:t>
            </a:r>
            <a:r>
              <a:rPr lang="en-US" dirty="0" smtClean="0"/>
              <a:t>…. You’re a winner!!!!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40523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115</TotalTime>
  <Words>23</Words>
  <Application>Microsoft Office PowerPoint</Application>
  <PresentationFormat>Letter Paper (8.5x11 in)</PresentationFormat>
  <Paragraphs>7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   </vt:lpstr>
      <vt:lpstr>PowerPoint Presentation</vt:lpstr>
      <vt:lpstr>You’re a loser… A BIG LOSER!!!</vt:lpstr>
      <vt:lpstr>Congradulations…. You’re a winner!!!!</vt:lpstr>
    </vt:vector>
  </TitlesOfParts>
  <Company>Weber School District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Isaac Ware</dc:creator>
  <cp:lastModifiedBy>Isaac Ware</cp:lastModifiedBy>
  <cp:revision>16</cp:revision>
  <dcterms:created xsi:type="dcterms:W3CDTF">2015-03-10T19:51:48Z</dcterms:created>
  <dcterms:modified xsi:type="dcterms:W3CDTF">2015-03-17T19:54:14Z</dcterms:modified>
</cp:coreProperties>
</file>