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7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61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19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77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78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9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6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5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26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2224-E2C4-4566-9DCF-6592B687998D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52533-36FE-4919-A6F2-2F701986A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8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6328161"/>
            <a:ext cx="1871529" cy="52983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Play Game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66614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743200" y="4007978"/>
            <a:ext cx="2392822" cy="15638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Enjoy your game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1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821" y="1452785"/>
            <a:ext cx="188008" cy="519584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722" y="4165014"/>
            <a:ext cx="195089" cy="24987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70774" y="4007977"/>
            <a:ext cx="2768837" cy="1623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77596" y="4159682"/>
            <a:ext cx="106823" cy="166000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Forward or Next 1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59821" y="1452785"/>
            <a:ext cx="196553" cy="5188597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Forward or Next 13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1170774" y="3997313"/>
            <a:ext cx="2768837" cy="162369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Forward or Next 14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997407" y="1095840"/>
            <a:ext cx="195089" cy="2471036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 Button: Forward or Next 15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3516475" y="2323980"/>
            <a:ext cx="106823" cy="1660003"/>
          </a:xfrm>
          <a:prstGeom prst="actionButtonForwardNex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Forward or Next 17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22192" y="3086126"/>
            <a:ext cx="2768837" cy="162369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35836" y="3486684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35835" y="4185320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35835" y="4896739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0840" y="5440489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080312" y="3486684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03422" y="3485624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4-Point Star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13361" y="3492595"/>
            <a:ext cx="444381" cy="435836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453173" y="1168691"/>
            <a:ext cx="871671" cy="777667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516475" y="2194149"/>
            <a:ext cx="2845750" cy="1357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Forward or Next 23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6336706" y="1397847"/>
            <a:ext cx="195089" cy="2471036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989564" y="868356"/>
            <a:ext cx="2845750" cy="2255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1695" y="6210637"/>
            <a:ext cx="1711968" cy="4486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Try Again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157811" y="6501231"/>
            <a:ext cx="2650661" cy="1473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511099" y="342005"/>
            <a:ext cx="1048325" cy="85457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371031" y="0"/>
            <a:ext cx="464283" cy="87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835314" y="0"/>
            <a:ext cx="3308686" cy="2991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8554340" y="299103"/>
            <a:ext cx="589660" cy="65588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164772" y="299103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808472" y="6501231"/>
            <a:ext cx="3745868" cy="35676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iley Face 30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2281727" y="4324172"/>
            <a:ext cx="623843" cy="572567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965390" y="5826215"/>
            <a:ext cx="2845750" cy="13571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ction Button: Forward or Next 3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2965390" y="4166212"/>
            <a:ext cx="106823" cy="1660003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164772" y="2323980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164772" y="4356235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ction Button: Forward or Next 35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4762816" y="3847246"/>
            <a:ext cx="2768837" cy="162369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95934" y="317218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89556" y="2332208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998129" y="4341053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827096" y="296913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827096" y="2331358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830608" y="4356235"/>
            <a:ext cx="158948" cy="20307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67668" y="3983123"/>
            <a:ext cx="158096" cy="15574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ction Button: Forward or Next 42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3589745" y="4513103"/>
            <a:ext cx="2768837" cy="162369"/>
          </a:xfrm>
          <a:prstGeom prst="actionButtonForwardNex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3335522" y="4896739"/>
            <a:ext cx="840149" cy="57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3744066" y="4878074"/>
            <a:ext cx="840149" cy="57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4493756" y="5057570"/>
            <a:ext cx="840149" cy="57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4798462" y="4803137"/>
            <a:ext cx="840149" cy="57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5733924" y="5694642"/>
            <a:ext cx="840149" cy="57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5977932" y="5572421"/>
            <a:ext cx="840149" cy="576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32019" y="3847246"/>
            <a:ext cx="69767" cy="1686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hlinkClick r:id="" action="ppaction://hlinkshowjump?jump=nextslide"/>
            <a:hlinkHover r:id="" action="ppaction://hlinkshowjump?jump=nextslide"/>
          </p:cNvPr>
          <p:cNvCxnSpPr/>
          <p:nvPr/>
        </p:nvCxnSpPr>
        <p:spPr>
          <a:xfrm>
            <a:off x="6818081" y="5379773"/>
            <a:ext cx="334749" cy="8308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38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-8.33333E-7 0.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9" grpId="0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</a:t>
            </a:r>
            <a:r>
              <a:rPr lang="en-US" sz="6600" dirty="0" smtClean="0"/>
              <a:t>You Fail!!!</a:t>
            </a:r>
            <a:endParaRPr lang="en-US" sz="6600" dirty="0"/>
          </a:p>
        </p:txBody>
      </p:sp>
      <p:sp>
        <p:nvSpPr>
          <p:cNvPr id="2" name="Rectangle 1">
            <a:hlinkClick r:id="" action="ppaction://hlinkshowjump?jump=previousslide"/>
            <a:hlinkHover r:id="" action="ppaction://hlinkshowjump?jump=previousslide"/>
          </p:cNvPr>
          <p:cNvSpPr/>
          <p:nvPr/>
        </p:nvSpPr>
        <p:spPr>
          <a:xfrm>
            <a:off x="68367" y="6199974"/>
            <a:ext cx="1871529" cy="44438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Try </a:t>
            </a:r>
            <a:r>
              <a:rPr lang="en-US" b="1" dirty="0" smtClean="0">
                <a:solidFill>
                  <a:schemeClr val="tx1"/>
                </a:solidFill>
                <a:hlinkClick r:id="" action="ppaction://hlinkshowjump?jump=previousslide"/>
                <a:hlinkMouseOver r:id="" action="ppaction://hlinkshowjump?jump=nextslide"/>
              </a:rPr>
              <a:t>Again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1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099" y="6152971"/>
            <a:ext cx="1871529" cy="529839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Play </a:t>
            </a:r>
            <a:r>
              <a:rPr lang="en-US" dirty="0" smtClean="0">
                <a:solidFill>
                  <a:schemeClr val="tx1"/>
                </a:solidFill>
                <a:hlinkClick r:id="" action="ppaction://hlinkshowjump?jump=previousslide"/>
                <a:hlinkMouseOver r:id="" action="ppaction://hlinkshowjump?jump=previousslide"/>
              </a:rPr>
              <a:t>Again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36891" y="393667"/>
            <a:ext cx="7956134" cy="452927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731" y="978448"/>
            <a:ext cx="5077539" cy="32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15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                 You Fail!!!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Esmeralda Dawson</dc:creator>
  <cp:lastModifiedBy>Esmeralda Dawson</cp:lastModifiedBy>
  <cp:revision>14</cp:revision>
  <dcterms:created xsi:type="dcterms:W3CDTF">2015-03-10T19:52:06Z</dcterms:created>
  <dcterms:modified xsi:type="dcterms:W3CDTF">2015-03-13T20:29:09Z</dcterms:modified>
</cp:coreProperties>
</file>