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7"/>
  </p:notesMasterIdLst>
  <p:sldIdLst>
    <p:sldId id="256" r:id="rId2"/>
    <p:sldId id="260" r:id="rId3"/>
    <p:sldId id="257" r:id="rId4"/>
    <p:sldId id="258" r:id="rId5"/>
    <p:sldId id="259" r:id="rId6"/>
  </p:sldIdLst>
  <p:sldSz cx="9144000" cy="6858000" type="letter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81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378" y="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2B6C6C8-92CC-4371-B692-460184FE3006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40E8481-3880-4B99-9B1F-AC09560370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92780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F54B6D-F77F-43C6-8EB6-E8783F278EB7}" type="datetimeFigureOut">
              <a:rPr lang="en-US" smtClean="0"/>
              <a:t>10/7/2014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0ADA5-B510-45AC-93AB-4EF3C52DD2D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05199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F54B6D-F77F-43C6-8EB6-E8783F278EB7}" type="datetimeFigureOut">
              <a:rPr lang="en-US" smtClean="0"/>
              <a:t>10/7/2014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0ADA5-B510-45AC-93AB-4EF3C52DD2D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43171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F54B6D-F77F-43C6-8EB6-E8783F278EB7}" type="datetimeFigureOut">
              <a:rPr lang="en-US" smtClean="0"/>
              <a:t>10/7/2014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0ADA5-B510-45AC-93AB-4EF3C52DD2D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45442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F54B6D-F77F-43C6-8EB6-E8783F278EB7}" type="datetimeFigureOut">
              <a:rPr lang="en-US" smtClean="0"/>
              <a:t>10/7/2014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0ADA5-B510-45AC-93AB-4EF3C52DD2D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0722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F54B6D-F77F-43C6-8EB6-E8783F278EB7}" type="datetimeFigureOut">
              <a:rPr lang="en-US" smtClean="0"/>
              <a:t>10/7/2014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0ADA5-B510-45AC-93AB-4EF3C52DD2D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86977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F54B6D-F77F-43C6-8EB6-E8783F278EB7}" type="datetimeFigureOut">
              <a:rPr lang="en-US" smtClean="0"/>
              <a:t>10/7/2014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0ADA5-B510-45AC-93AB-4EF3C52DD2D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23078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F54B6D-F77F-43C6-8EB6-E8783F278EB7}" type="datetimeFigureOut">
              <a:rPr lang="en-US" smtClean="0"/>
              <a:t>10/7/2014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0ADA5-B510-45AC-93AB-4EF3C52DD2D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08907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F54B6D-F77F-43C6-8EB6-E8783F278EB7}" type="datetimeFigureOut">
              <a:rPr lang="en-US" smtClean="0"/>
              <a:t>10/7/2014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0ADA5-B510-45AC-93AB-4EF3C52DD2D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24637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F54B6D-F77F-43C6-8EB6-E8783F278EB7}" type="datetimeFigureOut">
              <a:rPr lang="en-US" smtClean="0"/>
              <a:t>10/7/2014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0ADA5-B510-45AC-93AB-4EF3C52DD2D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14825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F54B6D-F77F-43C6-8EB6-E8783F278EB7}" type="datetimeFigureOut">
              <a:rPr lang="en-US" smtClean="0"/>
              <a:t>10/7/2014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0ADA5-B510-45AC-93AB-4EF3C52DD2D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21147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F54B6D-F77F-43C6-8EB6-E8783F278EB7}" type="datetimeFigureOut">
              <a:rPr lang="en-US" smtClean="0"/>
              <a:t>10/7/2014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0ADA5-B510-45AC-93AB-4EF3C52DD2D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62569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F54B6D-F77F-43C6-8EB6-E8783F278EB7}" type="datetimeFigureOut">
              <a:rPr lang="en-US" smtClean="0"/>
              <a:t>10/7/2014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30ADA5-B510-45AC-93AB-4EF3C52DD2D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21701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13" Type="http://schemas.openxmlformats.org/officeDocument/2006/relationships/image" Target="../media/image15.png"/><Relationship Id="rId3" Type="http://schemas.openxmlformats.org/officeDocument/2006/relationships/image" Target="../media/image5.jpg"/><Relationship Id="rId7" Type="http://schemas.openxmlformats.org/officeDocument/2006/relationships/image" Target="../media/image9.jpg"/><Relationship Id="rId12" Type="http://schemas.openxmlformats.org/officeDocument/2006/relationships/image" Target="../media/image14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jpeg"/><Relationship Id="rId11" Type="http://schemas.openxmlformats.org/officeDocument/2006/relationships/image" Target="../media/image13.jpeg"/><Relationship Id="rId5" Type="http://schemas.openxmlformats.org/officeDocument/2006/relationships/image" Target="../media/image7.jpg"/><Relationship Id="rId15" Type="http://schemas.openxmlformats.org/officeDocument/2006/relationships/slide" Target="slide4.xml"/><Relationship Id="rId10" Type="http://schemas.openxmlformats.org/officeDocument/2006/relationships/image" Target="../media/image12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Relationship Id="rId14" Type="http://schemas.openxmlformats.org/officeDocument/2006/relationships/image" Target="../media/image1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slide" Target="slide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0.jpg"/><Relationship Id="rId4" Type="http://schemas.openxmlformats.org/officeDocument/2006/relationships/image" Target="../media/image19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                                  </a:t>
            </a:r>
            <a:endParaRPr lang="en-US" dirty="0"/>
          </a:p>
        </p:txBody>
      </p:sp>
      <p:sp>
        <p:nvSpPr>
          <p:cNvPr id="4" name="Vertical Scroll 3"/>
          <p:cNvSpPr/>
          <p:nvPr/>
        </p:nvSpPr>
        <p:spPr>
          <a:xfrm>
            <a:off x="222190" y="6264066"/>
            <a:ext cx="1350235" cy="461473"/>
          </a:xfrm>
          <a:prstGeom prst="vertic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Aye </a:t>
            </a:r>
            <a:r>
              <a:rPr lang="en-US" dirty="0" smtClean="0">
                <a:hlinkClick r:id="" action="ppaction://hlinkshowjump?jump=nextslide"/>
              </a:rPr>
              <a:t>Sir</a:t>
            </a:r>
            <a:r>
              <a:rPr lang="en-US" dirty="0" smtClean="0"/>
              <a:t>! Let’s start! 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3244" y="808042"/>
            <a:ext cx="7110413" cy="507841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185988" y="5563289"/>
            <a:ext cx="55435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spc="50" dirty="0" smtClean="0">
                <a:ln w="0"/>
                <a:solidFill>
                  <a:schemeClr val="bg2">
                    <a:lumMod val="10000"/>
                  </a:schemeClr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Let’s start the maze! </a:t>
            </a:r>
            <a:endParaRPr lang="en-US" sz="3600" b="1" spc="50" dirty="0">
              <a:ln w="0"/>
              <a:solidFill>
                <a:schemeClr val="bg2">
                  <a:lumMod val="10000"/>
                </a:schemeClr>
              </a:solidFill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355" t="5163" r="11806" b="7052"/>
          <a:stretch/>
        </p:blipFill>
        <p:spPr>
          <a:xfrm rot="21113564">
            <a:off x="628960" y="408737"/>
            <a:ext cx="1463502" cy="187297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878833">
            <a:off x="6472238" y="3107752"/>
            <a:ext cx="2514600" cy="1819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4619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path" presetSubtype="0" repeatCount="indefinite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 0.033 0.027 0.06 0.06 0.06 C 0.099 0.06 0.113 0.03 0.119 0.012 L 0.125 -0.012 C 0.131 -0.03 0.146 -0.06 0.19 -0.06 C 0.218 -0.06 0.25 -0.033 0.25 0 C 0.25 0.033 0.218 0.06 0.19 0.06 C 0.146 0.06 0.131 0.03 0.125 0.012 L 0.119 -0.012 C 0.113 -0.03 0.099 -0.06 0.06 -0.06 C 0.027 -0.06 0 -0.033 0 0 Z" pathEditMode="relative" ptsTypes=""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37" presetClass="path" presetSubtype="0" repeatCount="3000" accel="50000" decel="5000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0 0 L 0.067 0.04 C 0.081 0.049 0.102 0.054 0.124 0.054 C 0.149 0.054 0.169 0.049 0.183 0.04 L 0.25 0 E" pathEditMode="relative" ptsTypes="">
                                      <p:cBhvr>
                                        <p:cTn id="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062565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1000"/>
    </mc:Choice>
    <mc:Fallback>
      <p:transition spd="slow" advClick="0" advTm="1000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                                  </a:t>
            </a:r>
            <a:endParaRPr lang="en-US" dirty="0"/>
          </a:p>
        </p:txBody>
      </p:sp>
      <p:sp>
        <p:nvSpPr>
          <p:cNvPr id="4" name="Vertical Scroll 3"/>
          <p:cNvSpPr/>
          <p:nvPr/>
        </p:nvSpPr>
        <p:spPr>
          <a:xfrm>
            <a:off x="147414" y="6396527"/>
            <a:ext cx="1350235" cy="461473"/>
          </a:xfrm>
          <a:prstGeom prst="vertic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1" name="Rectangle 30">
            <a:hlinkHover r:id="" action="ppaction://hlinkshowjump?jump=nextslide"/>
          </p:cNvPr>
          <p:cNvSpPr/>
          <p:nvPr/>
        </p:nvSpPr>
        <p:spPr>
          <a:xfrm>
            <a:off x="0" y="0"/>
            <a:ext cx="119641" cy="6922093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ectangle 31">
            <a:hlinkHover r:id="" action="ppaction://hlinkshowjump?jump=nextslide"/>
          </p:cNvPr>
          <p:cNvSpPr/>
          <p:nvPr/>
        </p:nvSpPr>
        <p:spPr>
          <a:xfrm>
            <a:off x="0" y="-1"/>
            <a:ext cx="9144000" cy="113453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33" name="Rectangle 32">
            <a:hlinkHover r:id="" action="ppaction://hlinkshowjump?jump=nextslide"/>
          </p:cNvPr>
          <p:cNvSpPr/>
          <p:nvPr/>
        </p:nvSpPr>
        <p:spPr>
          <a:xfrm>
            <a:off x="9075634" y="113453"/>
            <a:ext cx="68366" cy="6744547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>
            <a:hlinkHover r:id="" action="ppaction://hlinkshowjump?jump=nextslide"/>
          </p:cNvPr>
          <p:cNvSpPr/>
          <p:nvPr/>
        </p:nvSpPr>
        <p:spPr>
          <a:xfrm>
            <a:off x="1571358" y="6740494"/>
            <a:ext cx="7538460" cy="117504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hlinkHover r:id="" action="ppaction://hlinkshowjump?jump=nextslide"/>
          </p:cNvPr>
          <p:cNvSpPr/>
          <p:nvPr/>
        </p:nvSpPr>
        <p:spPr>
          <a:xfrm>
            <a:off x="1571357" y="914400"/>
            <a:ext cx="86527" cy="538385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hlinkHover r:id="" action="ppaction://hlinkshowjump?jump=nextslide"/>
          </p:cNvPr>
          <p:cNvSpPr/>
          <p:nvPr/>
        </p:nvSpPr>
        <p:spPr>
          <a:xfrm>
            <a:off x="1571357" y="828942"/>
            <a:ext cx="5931850" cy="85458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hlinkHover r:id="" action="ppaction://hlinkshowjump?jump=nextslide"/>
          </p:cNvPr>
          <p:cNvSpPr/>
          <p:nvPr/>
        </p:nvSpPr>
        <p:spPr>
          <a:xfrm>
            <a:off x="7503207" y="828942"/>
            <a:ext cx="120711" cy="5469308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hlinkHover r:id="" action="ppaction://hlinkshowjump?jump=nextslide"/>
          </p:cNvPr>
          <p:cNvSpPr/>
          <p:nvPr/>
        </p:nvSpPr>
        <p:spPr>
          <a:xfrm>
            <a:off x="1864051" y="6221338"/>
            <a:ext cx="5639156" cy="76912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hlinkHover r:id="" action="ppaction://hlinkshowjump?jump=nextslide"/>
          </p:cNvPr>
          <p:cNvSpPr/>
          <p:nvPr/>
        </p:nvSpPr>
        <p:spPr>
          <a:xfrm>
            <a:off x="1864051" y="1367832"/>
            <a:ext cx="102549" cy="4871103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9" name="Rectangle 8">
            <a:hlinkHover r:id="" action="ppaction://hlinkshowjump?jump=nextslide"/>
          </p:cNvPr>
          <p:cNvSpPr/>
          <p:nvPr/>
        </p:nvSpPr>
        <p:spPr>
          <a:xfrm>
            <a:off x="1639286" y="6298250"/>
            <a:ext cx="253539" cy="45719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3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24060" y="1377891"/>
            <a:ext cx="1170430" cy="1170430"/>
          </a:xfrm>
          <a:prstGeom prst="rect">
            <a:avLst/>
          </a:prstGeom>
        </p:spPr>
      </p:pic>
      <p:pic>
        <p:nvPicPr>
          <p:cNvPr id="15" name="Picture 14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499" y="95160"/>
            <a:ext cx="836567" cy="758582"/>
          </a:xfrm>
          <a:prstGeom prst="rect">
            <a:avLst/>
          </a:prstGeom>
        </p:spPr>
      </p:pic>
      <p:sp>
        <p:nvSpPr>
          <p:cNvPr id="16" name="Rectangle 15">
            <a:hlinkHover r:id="" action="ppaction://hlinkshowjump?jump=nextslide"/>
          </p:cNvPr>
          <p:cNvSpPr/>
          <p:nvPr/>
        </p:nvSpPr>
        <p:spPr>
          <a:xfrm rot="19162830">
            <a:off x="3605510" y="4902726"/>
            <a:ext cx="3833389" cy="80477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2102" y="95160"/>
            <a:ext cx="737716" cy="737716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8337919" y="828942"/>
            <a:ext cx="73771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00" dirty="0" smtClean="0"/>
              <a:t>Click the kitty, I dare you.</a:t>
            </a:r>
            <a:endParaRPr lang="en-US" sz="700" dirty="0"/>
          </a:p>
        </p:txBody>
      </p:sp>
      <p:pic>
        <p:nvPicPr>
          <p:cNvPr id="10" name="Picture 9">
            <a:hlinkClick r:id="" action="ppaction://hlinkshowjump?jump=nextslide"/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2680601" y="1124633"/>
            <a:ext cx="517532" cy="777712"/>
          </a:xfrm>
          <a:prstGeom prst="rect">
            <a:avLst/>
          </a:prstGeom>
        </p:spPr>
      </p:pic>
      <p:pic>
        <p:nvPicPr>
          <p:cNvPr id="11" name="Picture 10">
            <a:hlinkClick r:id="" action="ppaction://hlinkshowjump?jump=nextslide"/>
            <a:hlinkHover r:id="" action="ppaction://hlinkshowjump?jump=nextslide"/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5188"/>
          <a:stretch/>
        </p:blipFill>
        <p:spPr>
          <a:xfrm>
            <a:off x="7663073" y="2038840"/>
            <a:ext cx="446886" cy="396711"/>
          </a:xfrm>
          <a:prstGeom prst="rect">
            <a:avLst/>
          </a:prstGeom>
        </p:spPr>
      </p:pic>
      <p:pic>
        <p:nvPicPr>
          <p:cNvPr id="12" name="Picture 11">
            <a:hlinkClick r:id="" action="ppaction://hlinkshowjump?jump=nextslide"/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46262" y="168274"/>
            <a:ext cx="1041592" cy="630646"/>
          </a:xfrm>
          <a:prstGeom prst="rect">
            <a:avLst/>
          </a:prstGeom>
        </p:spPr>
      </p:pic>
      <p:sp>
        <p:nvSpPr>
          <p:cNvPr id="13" name="Sun 12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>
            <a:off x="147414" y="3840156"/>
            <a:ext cx="401226" cy="372922"/>
          </a:xfrm>
          <a:prstGeom prst="su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un 22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 flipH="1">
            <a:off x="1095870" y="3840156"/>
            <a:ext cx="441318" cy="409695"/>
          </a:xfrm>
          <a:prstGeom prst="su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6" name="Picture 2" descr="http://media-cache-ak0.pinimg.com/236x/65/26/0b/65260b580d9332ea4cab56ee02f39e71.jpg">
            <a:hlinkClick r:id="" action="ppaction://hlinkshowjump?jump=nextslide"/>
            <a:hlinkHover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1932" y="2721401"/>
            <a:ext cx="272190" cy="3609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media-cache-ec0.pinimg.com/236x/69/d9/87/69d987f06ca2042f282fda96c5013930.jpg">
            <a:hlinkClick r:id="" action="ppaction://hlinkshowjump?jump=nextslide"/>
            <a:hlinkHover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9071" y="4738559"/>
            <a:ext cx="251141" cy="3783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www.polyvore.com/cgi/img-thing?.out=jpg&amp;size=l&amp;tid=10300318">
            <a:hlinkClick r:id="" action="ppaction://hlinkshowjump?jump=nextslide"/>
            <a:hlinkHover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9988" y="2715688"/>
            <a:ext cx="364091" cy="3531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://fc03.deviantart.net/fs70/i/2012/183/a/b/dango_daikazoku_by_dadatagada-d55p73x.jpg">
            <a:hlinkClick r:id="" action="ppaction://hlinkshowjump?jump=nextslide"/>
            <a:hlinkHover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7505" y="5869199"/>
            <a:ext cx="357948" cy="2859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http://img3.wikia.nocookie.net/__cb20130602111553/shingekinokyojin/images/5/5d/Levi_in_anime.png">
            <a:hlinkClick r:id="" action="ppaction://hlinkshowjump?jump=nextslide"/>
            <a:hlinkHover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7611753" y="3664590"/>
            <a:ext cx="274763" cy="3403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http://img3.wikia.nocookie.net/__cb20130602111553/shingekinokyojin/images/5/5d/Levi_in_anime.png">
            <a:hlinkClick r:id="" action="ppaction://hlinkshowjump?jump=nextslide"/>
            <a:hlinkHover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79720" y="3669357"/>
            <a:ext cx="289692" cy="3588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Rectangle 18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 rot="1128220">
            <a:off x="7715815" y="3985128"/>
            <a:ext cx="66638" cy="1144209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ectangle 34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 rot="1128220">
            <a:off x="8707642" y="4025209"/>
            <a:ext cx="66638" cy="1144209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ectangle 35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 rot="20458159">
            <a:off x="8804847" y="4997669"/>
            <a:ext cx="66003" cy="1686442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38" name="Picture 14" descr="http://bugfox.net/fun/wp-content/uploads/2014/01/Yato.jpg">
            <a:hlinkClick r:id="" action="ppaction://hlinkshowjump?jump=lastslide"/>
          </p:cNvPr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0114" y="5525204"/>
            <a:ext cx="1223093" cy="687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TextBox 19"/>
          <p:cNvSpPr txBox="1"/>
          <p:nvPr/>
        </p:nvSpPr>
        <p:spPr>
          <a:xfrm>
            <a:off x="6388285" y="5948707"/>
            <a:ext cx="100675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rgbClr val="00B0F0"/>
                </a:solidFill>
              </a:rPr>
              <a:t>You made it! </a:t>
            </a:r>
            <a:endParaRPr lang="en-US" sz="1200" dirty="0">
              <a:solidFill>
                <a:srgbClr val="00B0F0"/>
              </a:solidFill>
            </a:endParaRPr>
          </a:p>
        </p:txBody>
      </p:sp>
      <p:sp>
        <p:nvSpPr>
          <p:cNvPr id="21" name="Rectangle 20">
            <a:hlinkClick r:id="rId15" action="ppaction://hlinksldjump"/>
            <a:hlinkHover r:id="" action="ppaction://hlinkshowjump?jump=nextslide"/>
          </p:cNvPr>
          <p:cNvSpPr/>
          <p:nvPr/>
        </p:nvSpPr>
        <p:spPr>
          <a:xfrm>
            <a:off x="1564079" y="6301041"/>
            <a:ext cx="67929" cy="396525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32236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repeatCount="indefinite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6666 0.08889 L -0.06666 0.08889 C -0.06892 0.0912 -0.07135 0.09329 -0.07326 0.0963 C -0.07552 0.09954 -0.07691 0.10394 -0.07882 0.10741 C -0.08333 0.11528 -0.08246 0.11366 -0.08819 0.125 C -0.08958 0.12732 -0.09045 0.13033 -0.09201 0.13241 L -0.09566 0.13727 C -0.09757 0.14491 -0.09531 0.1375 -0.09948 0.14491 C -0.10052 0.14676 -0.10121 0.14908 -0.10225 0.15116 C -0.10434 0.15486 -0.10677 0.15833 -0.10885 0.16227 C -0.10937 0.16366 -0.11007 0.16482 -0.11076 0.16597 C -0.11128 0.16759 -0.1118 0.16945 -0.1125 0.17107 C -0.11336 0.17245 -0.11458 0.17338 -0.11527 0.17477 C -0.11649 0.17662 -0.11718 0.17894 -0.11823 0.18102 C -0.11927 0.1831 -0.12083 0.18495 -0.12187 0.18727 C -0.12291 0.18912 -0.12361 0.19167 -0.12465 0.19352 C -0.12639 0.1963 -0.12847 0.19838 -0.13038 0.20093 C -0.13593 0.20903 -0.13507 0.20995 -0.14149 0.21597 C -0.14583 0.21991 -0.15052 0.22292 -0.15468 0.22708 C -0.15711 0.22963 -0.15955 0.23195 -0.16215 0.23449 C -0.16406 0.23658 -0.16562 0.23889 -0.16771 0.24074 C -0.17187 0.24491 -0.17708 0.24722 -0.18073 0.25208 C -0.18385 0.25602 -0.18559 0.2588 -0.18923 0.26204 C -0.19132 0.26389 -0.19375 0.26505 -0.19566 0.2669 C -0.19722 0.26829 -0.19809 0.27037 -0.19948 0.27199 C -0.20225 0.275 -0.20486 0.27801 -0.20781 0.28079 C -0.20972 0.28241 -0.21163 0.28403 -0.21354 0.28565 C -0.21562 0.2875 -0.21805 0.28866 -0.21996 0.29074 C -0.22118 0.29167 -0.22187 0.29329 -0.22291 0.29445 C -0.2276 0.3 -0.22604 0.29884 -0.23038 0.3007 C -0.23125 0.30185 -0.23211 0.30347 -0.23316 0.3044 C -0.2342 0.30556 -0.23559 0.30602 -0.2368 0.30695 C -0.23784 0.30764 -0.23871 0.3088 -0.23958 0.30949 C -0.24114 0.31042 -0.24288 0.31088 -0.24427 0.31181 C -0.24618 0.31296 -0.24809 0.31458 -0.25 0.31551 C -0.25086 0.3162 -0.25191 0.31644 -0.25277 0.3169 C -0.25399 0.31759 -0.25538 0.31829 -0.25642 0.31945 C -0.26128 0.32384 -0.25711 0.32222 -0.26215 0.3257 C -0.26302 0.32616 -0.26406 0.32639 -0.26493 0.32685 C -0.26614 0.32755 -0.26736 0.32847 -0.26857 0.3294 C -0.275 0.33773 -0.26771 0.3294 -0.27517 0.33426 C -0.27725 0.33565 -0.27882 0.33796 -0.28073 0.33935 C -0.28194 0.34005 -0.28333 0.34097 -0.28455 0.34167 C -0.28975 0.34583 -0.28472 0.34306 -0.29097 0.34676 C -0.30573 0.35556 -0.28732 0.34445 -0.29948 0.35046 C -0.30069 0.35116 -0.30191 0.35232 -0.30312 0.35301 C -0.30902 0.35602 -0.31076 0.35556 -0.31527 0.35926 C -0.31736 0.36088 -0.31909 0.3625 -0.321 0.36412 C -0.32187 0.36505 -0.32291 0.36574 -0.32378 0.36667 L -0.33402 0.37801 C -0.33524 0.37917 -0.33646 0.38033 -0.33784 0.38171 C -0.33906 0.38287 -0.34045 0.38403 -0.34149 0.38542 L -0.34809 0.39421 C -0.34896 0.39537 -0.34982 0.39699 -0.35086 0.39792 C -0.35364 0.40046 -0.35416 0.40093 -0.35746 0.40278 C -0.35833 0.40347 -0.3592 0.4037 -0.36024 0.40417 L -0.36771 0.41158 C -0.36927 0.4132 -0.37066 0.41505 -0.37239 0.41667 C -0.3783 0.42176 -0.37517 0.41898 -0.38455 0.42894 C -0.38646 0.43102 -0.38836 0.43287 -0.3901 0.43519 C -0.39236 0.4382 -0.39496 0.44051 -0.3967 0.44398 C -0.39913 0.44908 -0.39757 0.44699 -0.40139 0.45023 C -0.4118 0.46898 -0.39722 0.44329 -0.40694 0.45903 C -0.40764 0.46019 -0.40816 0.46158 -0.40885 0.46273 C -0.41007 0.46482 -0.41128 0.4669 -0.4125 0.46898 C -0.41909 0.4787 -0.41371 0.46875 -0.41996 0.48009 C -0.4217 0.48287 -0.42326 0.48588 -0.42465 0.48889 C -0.42569 0.49097 -0.42639 0.49306 -0.42743 0.49514 C -0.42951 0.49884 -0.43194 0.50255 -0.43402 0.50625 C -0.43715 0.51158 -0.43628 0.50972 -0.43784 0.51389 L -0.44896 0.53611 C -0.45052 0.53912 -0.4533 0.54144 -0.45364 0.54491 C -0.45382 0.54653 -0.45104 0.5456 -0.45 0.5463 C -0.44149 0.55093 -0.45434 0.54676 -0.44253 0.55 C -0.44114 0.5507 -0.43993 0.55162 -0.43871 0.55232 C -0.43784 0.55301 -0.4368 0.55301 -0.43593 0.5537 C -0.43489 0.5544 -0.4342 0.55556 -0.43316 0.55625 C -0.43125 0.55741 -0.42743 0.5581 -0.42569 0.55857 C -0.42534 0.55995 -0.42465 0.56111 -0.42465 0.5625 C -0.42465 0.56574 -0.425 0.57222 -0.42743 0.57477 C -0.4283 0.5757 -0.42934 0.57546 -0.43038 0.57616 C -0.43159 0.57685 -0.43281 0.57778 -0.43402 0.5787 C -0.43646 0.57824 -0.43906 0.57847 -0.44149 0.57732 C -0.44305 0.57662 -0.44392 0.57477 -0.44531 0.57361 C -0.44705 0.57199 -0.44896 0.57037 -0.45086 0.56852 C -0.45173 0.56783 -0.45295 0.56713 -0.45364 0.5662 L -0.45642 0.5625 C -0.45607 0.55648 -0.45798 0.54722 -0.45277 0.54375 C -0.45191 0.54306 -0.45086 0.54375 -0.45 0.54375 L -0.06666 0.08889 Z " pathEditMode="relative" ptsTypes="AAAAAAAAAAAAAAAAAAAAAAAAAAAAAAAAAAAAAAAAAAAAAAAAAAAAAAAAAAAAAAAAAAAAAAAAAAAAAAAAAAAAAAAAAA">
                                      <p:cBhvr>
                                        <p:cTn id="6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42" presetClass="path" presetSubtype="0" repeatCount="indefinite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-2.96296E-6 L -0.00625 0.25324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13" y="12662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50" presetClass="path" presetSubtype="0" repeatCount="indefinite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222E-6 -1.85185E-6 L 0.04496 -1.85185E-6 C 0.0651 -1.85185E-6 0.0901 0.06898 0.0901 0.125 L 0.0901 0.25 " pathEditMode="relative" rAng="0" ptsTypes="AAAA">
                                      <p:cBhvr>
                                        <p:cTn id="10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497" y="12500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2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8" presetClass="emph" presetSubtype="0" repeatCount="indefinite" autoRev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6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7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8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9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42" presetClass="path" presetSubtype="0" repeatCount="indefinite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1.85185E-6 L 0.00104 0.12754 " pathEditMode="relative" rAng="0" ptsTypes="AA">
                                      <p:cBhvr>
                                        <p:cTn id="22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2" y="636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0"/>
                            </p:stCondLst>
                            <p:childTnLst>
                              <p:par>
                                <p:cTn id="24" presetID="42" presetClass="path" presetSubtype="0" repeatCount="indefinite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1.85185E-6 L 0.00122 0.12129 " pathEditMode="relative" rAng="0" ptsTypes="AA">
                                      <p:cBhvr>
                                        <p:cTn id="25" dur="1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2" y="606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6000"/>
                            </p:stCondLst>
                            <p:childTnLst>
                              <p:par>
                                <p:cTn id="27" presetID="42" presetClass="path" presetSubtype="0" repeatCount="indefinite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1.48148E-6 L 0.00121 0.13542 " pathEditMode="relative" rAng="0" ptsTypes="AA">
                                      <p:cBhvr>
                                        <p:cTn id="28" dur="2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2" y="6759"/>
                                    </p:animMotion>
                                  </p:childTnLst>
                                </p:cTn>
                              </p:par>
                              <p:par>
                                <p:cTn id="29" presetID="0" presetClass="path" presetSubtype="0" repeatCount="indefinite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285 -0.02639 C 0.02049 -0.03009 0.01233 -0.025 0.01875 -0.03264 C 0.02222 -0.03657 0.02969 -0.04491 0.03385 -0.04653 C 0.03715 -0.04954 0.03819 -0.05023 0.0408 -0.0544 C 0.04288 -0.05764 0.04271 -0.05995 0.04549 -0.06204 C 0.04653 -0.06296 0.04792 -0.06296 0.04896 -0.06366 C 0.05017 -0.06458 0.05121 -0.06574 0.05243 -0.06667 C 0.06111 -0.0838 0.07014 -0.08866 0.08038 -0.10231 C 0.08576 -0.10949 0.07934 -0.10116 0.0849 -0.11018 C 0.08941 -0.11759 0.09601 -0.12268 0.10121 -0.1287 C 0.10816 -0.13657 0.11406 -0.14583 0.12101 -0.15347 C 0.1283 -0.16134 0.13542 -0.17083 0.14201 -0.17986 C 0.14635 -0.18588 0.14896 -0.19143 0.15469 -0.19375 C 0.15556 -0.19491 0.15608 -0.1963 0.15712 -0.19699 C 0.15816 -0.19792 0.15972 -0.19768 0.16059 -0.19861 C 0.16163 -0.19977 0.16181 -0.20208 0.16285 -0.20324 C 0.16476 -0.20532 0.16753 -0.20509 0.16979 -0.20625 C 0.1724 -0.20949 0.17795 -0.21412 0.18142 -0.21551 C 0.18785 -0.22153 0.19496 -0.22801 0.20243 -0.23102 C 0.20746 -0.23819 0.2184 -0.24815 0.22569 -0.25116 C 0.23021 -0.25764 0.22535 -0.25139 0.23142 -0.25741 C 0.23576 -0.26181 0.23785 -0.26736 0.24306 -0.26991 C 0.24392 -0.27292 0.24757 -0.27731 0.24549 -0.27917 C 0.2401 -0.2838 0.23889 -0.28542 0.23264 -0.28843 C 0.22639 -0.28542 0.22587 -0.27824 0.21979 -0.27292 C 0.20799 -0.26273 0.19948 -0.24884 0.18958 -0.23565 C 0.18385 -0.22801 0.17899 -0.22153 0.17222 -0.21551 C 0.16979 -0.21343 0.1651 -0.20926 0.1651 -0.20903 C 0.16441 -0.20764 0.16371 -0.20602 0.16285 -0.20463 C 0.16181 -0.20301 0.16024 -0.20185 0.15937 -0.2 C 0.15746 -0.19606 0.1566 -0.19005 0.15469 -0.18611 C 0.14913 -0.17523 0.1408 -0.16713 0.1349 -0.15671 C 0.13108 -0.15 0.12691 -0.14329 0.12326 -0.13657 C 0.12153 -0.13356 0.12118 -0.12917 0.11875 -0.12708 C 0.11441 -0.12361 0.11128 -0.11875 0.10712 -0.11481 C 0.09913 -0.10741 0.09097 -0.10093 0.08264 -0.09468 C 0.08021 -0.09282 0.0783 -0.08958 0.07569 -0.08843 C 0.06458 -0.08333 0.0533 -0.07893 0.04201 -0.07454 C 0.03212 -0.06134 0.02986 -0.04514 0.01979 -0.03264 C 0.01771 -0.02292 0.01354 -0.01505 0.00816 -0.00787 C 0.00226 -3.7037E-7 0.01024 -0.00972 0.00243 -0.00162 C 0.00156 -0.00069 5.55556E-7 0.00139 5.55556E-7 0.00162 L 0.01285 -0.02639 Z " pathEditMode="relative" rAng="0" ptsTypes="fffffffffffffffffffffffffffffffffffffffffAf">
                                      <p:cBhvr>
                                        <p:cTn id="30" dur="20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094" y="-1171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31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" fill="hold">
                      <p:stCondLst>
                        <p:cond delay="0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</p:childTnLst>
        </p:cTn>
      </p:par>
    </p:tnLst>
    <p:bldLst>
      <p:bldP spid="9" grpId="0" animBg="1"/>
      <p:bldP spid="13" grpId="0" animBg="1"/>
      <p:bldP spid="2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                                  </a:t>
            </a:r>
            <a:endParaRPr lang="en-US" dirty="0"/>
          </a:p>
        </p:txBody>
      </p:sp>
      <p:sp>
        <p:nvSpPr>
          <p:cNvPr id="4" name="Vertical Scroll 3">
            <a:hlinkClick r:id="rId2" action="ppaction://hlinksldjump"/>
          </p:cNvPr>
          <p:cNvSpPr/>
          <p:nvPr/>
        </p:nvSpPr>
        <p:spPr>
          <a:xfrm>
            <a:off x="187356" y="5564126"/>
            <a:ext cx="1350235" cy="1204956"/>
          </a:xfrm>
          <a:prstGeom prst="vertic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TRY  AGAIN</a:t>
            </a:r>
          </a:p>
          <a:p>
            <a:pPr algn="ctr"/>
            <a:r>
              <a:rPr lang="en-US" dirty="0" smtClean="0"/>
              <a:t>FOOL.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06467" y="623913"/>
            <a:ext cx="3584338" cy="5717066"/>
          </a:xfrm>
          <a:prstGeom prst="rect">
            <a:avLst/>
          </a:prstGeom>
        </p:spPr>
      </p:pic>
      <p:pic>
        <p:nvPicPr>
          <p:cNvPr id="3074" name="Picture 2" descr="https://encrypted-tbn1.gstatic.com/images?q=tbn:ANd9GcSI9acJwZdj4EMh-0wM4L40jzEYGWdJeTMU3i8Yikrnd1-slntp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38900" y="114300"/>
            <a:ext cx="2324100" cy="1162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6554028" y="1276350"/>
            <a:ext cx="209384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I can’t believe you didn’t make it</a:t>
            </a:r>
            <a:endParaRPr lang="en-US" sz="1100" dirty="0"/>
          </a:p>
        </p:txBody>
      </p:sp>
    </p:spTree>
    <p:extLst>
      <p:ext uri="{BB962C8B-B14F-4D97-AF65-F5344CB8AC3E}">
        <p14:creationId xmlns:p14="http://schemas.microsoft.com/office/powerpoint/2010/main" val="13865382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72425" y="1041400"/>
            <a:ext cx="7772400" cy="2387600"/>
          </a:xfrm>
        </p:spPr>
        <p:txBody>
          <a:bodyPr/>
          <a:lstStyle/>
          <a:p>
            <a:r>
              <a:rPr lang="en-US" dirty="0" smtClean="0"/>
              <a:t>                                  </a:t>
            </a:r>
            <a:endParaRPr lang="en-US" dirty="0"/>
          </a:p>
        </p:txBody>
      </p:sp>
      <p:sp>
        <p:nvSpPr>
          <p:cNvPr id="4" name="Vertical Scroll 3">
            <a:hlinkClick r:id="rId2" action="ppaction://hlinksldjump"/>
          </p:cNvPr>
          <p:cNvSpPr/>
          <p:nvPr/>
        </p:nvSpPr>
        <p:spPr>
          <a:xfrm>
            <a:off x="222190" y="6264066"/>
            <a:ext cx="1350235" cy="461473"/>
          </a:xfrm>
          <a:prstGeom prst="vertic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 smtClean="0"/>
              <a:t>It could just be good luck, want to try again?</a:t>
            </a:r>
            <a:endParaRPr lang="en-US" sz="105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6731" y="0"/>
            <a:ext cx="702531" cy="63704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0"/>
            <a:ext cx="690154" cy="62581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5954" y="-11223"/>
            <a:ext cx="688521" cy="62433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1218" y="-4796"/>
            <a:ext cx="730541" cy="66244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03376" y="0"/>
            <a:ext cx="714647" cy="648027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47562" y="-20897"/>
            <a:ext cx="699188" cy="63401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76229" y="-3229"/>
            <a:ext cx="718207" cy="651256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18023" y="-18884"/>
            <a:ext cx="723356" cy="655925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50395" y="-4796"/>
            <a:ext cx="789322" cy="630613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35748" y="0"/>
            <a:ext cx="714647" cy="648027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8869" y="0"/>
            <a:ext cx="632201" cy="648027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8717" y="0"/>
            <a:ext cx="690154" cy="625818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08176" y="-29871"/>
            <a:ext cx="730541" cy="662439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819838">
            <a:off x="218249" y="820932"/>
            <a:ext cx="1880198" cy="1043166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693364" y="3429000"/>
            <a:ext cx="7657031" cy="923330"/>
          </a:xfrm>
          <a:prstGeom prst="rect">
            <a:avLst/>
          </a:prstGeom>
          <a:noFill/>
        </p:spPr>
        <p:txBody>
          <a:bodyPr wrap="square" rtlCol="0">
            <a:prstTxWarp prst="textButton">
              <a:avLst/>
            </a:prstTxWarp>
            <a:spAutoFit/>
          </a:bodyPr>
          <a:lstStyle/>
          <a:p>
            <a:pPr algn="ctr"/>
            <a:r>
              <a:rPr lang="en-US" sz="2800" b="1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CONGRATULATIONS, </a:t>
            </a:r>
            <a:r>
              <a:rPr lang="en-US" sz="2800" b="1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FOR BEING BRRROOOOOS. </a:t>
            </a:r>
          </a:p>
          <a:p>
            <a:pPr algn="ctr"/>
            <a:r>
              <a:rPr lang="en-US" sz="2800" b="1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YOU’RE NOT A LOSER ANYMORE! :D </a:t>
            </a:r>
          </a:p>
          <a:p>
            <a:pPr algn="ctr"/>
            <a:endParaRPr lang="en-US" dirty="0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37776">
            <a:off x="6490759" y="819169"/>
            <a:ext cx="2571750" cy="1781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36913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210</TotalTime>
  <Words>64</Words>
  <Application>Microsoft Office PowerPoint</Application>
  <PresentationFormat>Letter Paper (8.5x11 in)</PresentationFormat>
  <Paragraphs>14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Office Theme</vt:lpstr>
      <vt:lpstr>                                  </vt:lpstr>
      <vt:lpstr>PowerPoint Presentation</vt:lpstr>
      <vt:lpstr>                                  </vt:lpstr>
      <vt:lpstr>                                  </vt:lpstr>
      <vt:lpstr>                                  </vt:lpstr>
    </vt:vector>
  </TitlesOfParts>
  <Company>Weber School District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                               </dc:title>
  <dc:creator>Jasmin Vaale</dc:creator>
  <cp:lastModifiedBy>Jasmin Vaale</cp:lastModifiedBy>
  <cp:revision>26</cp:revision>
  <cp:lastPrinted>2014-10-07T20:21:33Z</cp:lastPrinted>
  <dcterms:created xsi:type="dcterms:W3CDTF">2014-10-02T19:51:41Z</dcterms:created>
  <dcterms:modified xsi:type="dcterms:W3CDTF">2014-10-07T20:24:41Z</dcterms:modified>
</cp:coreProperties>
</file>