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2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4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5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7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14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5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9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4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3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7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3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7C22F-CED8-4DE1-9C0E-62F344DA4E8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C1D5-649A-495D-B039-448D321196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6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5400000">
            <a:off x="87594" y="6441393"/>
            <a:ext cx="329013" cy="50420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71688" y="1300163"/>
            <a:ext cx="375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maze </a:t>
            </a:r>
            <a:r>
              <a:rPr lang="en-US" dirty="0" err="1" smtClean="0"/>
              <a:t>yayyyy</a:t>
            </a:r>
            <a:r>
              <a:rPr lang="en-US" dirty="0" smtClean="0"/>
              <a:t> try it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14875" y="5543550"/>
            <a:ext cx="412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</a:t>
            </a:r>
            <a:r>
              <a:rPr lang="en-US" smtClean="0"/>
              <a:t>Karson Owen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0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5400000">
            <a:off x="199401" y="6372315"/>
            <a:ext cx="293405" cy="69220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79462" cy="27560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2756019"/>
            <a:ext cx="179460" cy="381569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692209" y="6709872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79462" y="0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539384" y="0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5741840" y="3223738"/>
            <a:ext cx="6716993" cy="1538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784078" y="6709872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4052131" y="6716993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5784078" y="0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92208" y="4366901"/>
            <a:ext cx="179462" cy="23358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588237" y="4277171"/>
            <a:ext cx="283433" cy="897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100415" y="3942460"/>
            <a:ext cx="283433" cy="897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712220" y="1763196"/>
            <a:ext cx="45719" cy="318544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1208727" y="549379"/>
            <a:ext cx="776248" cy="5875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479135" y="3307405"/>
            <a:ext cx="398799" cy="15880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H="1">
            <a:off x="1212218" y="1152344"/>
            <a:ext cx="776248" cy="5875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1212218" y="24664"/>
            <a:ext cx="776248" cy="5875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0800000" flipH="1">
            <a:off x="5626527" y="6129469"/>
            <a:ext cx="776248" cy="5875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-114453" y="3314883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491444" y="5020740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1491444" y="5615386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1520439" y="6204282"/>
            <a:ext cx="3359922" cy="148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10800000" flipV="1">
            <a:off x="2009679" y="4433373"/>
            <a:ext cx="267979" cy="28169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10800000" flipV="1">
            <a:off x="2580828" y="4406712"/>
            <a:ext cx="267979" cy="28169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0800000" flipV="1">
            <a:off x="3214840" y="4381580"/>
            <a:ext cx="267979" cy="28169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 flipV="1">
            <a:off x="3943776" y="4322036"/>
            <a:ext cx="267979" cy="28169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8092366" flipH="1">
            <a:off x="5716518" y="3887162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6894093" flipH="1">
            <a:off x="5678095" y="5654659"/>
            <a:ext cx="776248" cy="5875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 flipH="1">
            <a:off x="6345015" y="4686976"/>
            <a:ext cx="1879337" cy="22717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8092366" flipH="1">
            <a:off x="6286152" y="2283739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8092366" flipH="1">
            <a:off x="3840339" y="2321594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8092366" flipH="1">
            <a:off x="5050711" y="2328716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8092366" flipH="1">
            <a:off x="2728045" y="2013658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8092366" flipH="1">
            <a:off x="3046147" y="1069674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 flipH="1">
            <a:off x="5179598" y="-459337"/>
            <a:ext cx="670080" cy="171498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8092366" flipH="1">
            <a:off x="6182600" y="1037430"/>
            <a:ext cx="1768891" cy="171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sp>
        <p:nvSpPr>
          <p:cNvPr id="44" name="Rectangle 43">
            <a:hlinkHover r:id="" action="ppaction://hlinkshowjump?jump=lastslide"/>
          </p:cNvPr>
          <p:cNvSpPr/>
          <p:nvPr/>
        </p:nvSpPr>
        <p:spPr>
          <a:xfrm rot="5400000" flipH="1">
            <a:off x="8379127" y="6047802"/>
            <a:ext cx="761002" cy="4610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0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repeatCount="indefinite" accel="9000" autoRev="1" fill="remove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0.02518 0.28148 " pathEditMode="relative" rAng="0" ptsTypes="AA" p14:bounceEnd="20000">
                                          <p:cBhvr>
                                            <p:cTn id="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repeatCount="indefinite" accel="9000" autoRev="1" fill="remove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2.96296E-6 L 0.02518 0.28148 " pathEditMode="relative" rAng="0" ptsTypes="AA" p14:bounceEnd="20000">
                                          <p:cBhvr>
                                            <p:cTn id="8" dur="3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repeatCount="indefinite" accel="9000" autoRev="1" fill="remove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7.40741E-7 L 0.02517 0.28148 " pathEditMode="relative" rAng="0" ptsTypes="AA" p14:bounceEnd="20000">
                                          <p:cBhvr>
                                            <p:cTn id="1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repeatCount="indefinite" accel="9000" autoRev="1" fill="remove" grpId="0" nodeType="with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3.33333E-6 L 0.02517 0.28148 " pathEditMode="relative" rAng="0" ptsTypes="AA" p14:bounceEnd="20000">
                                          <p:cBhvr>
                                            <p:cTn id="12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repeatCount="indefinite" accel="9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0.02518 0.28148 " pathEditMode="relative" rAng="0" ptsTypes="AA">
                                          <p:cBhvr>
                                            <p:cTn id="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repeatCount="indefinite" accel="9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2.96296E-6 L 0.02518 0.28148 " pathEditMode="relative" rAng="0" ptsTypes="AA">
                                          <p:cBhvr>
                                            <p:cTn id="8" dur="3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repeatCount="indefinite" accel="9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7.40741E-7 L 0.02517 0.28148 " pathEditMode="relative" rAng="0" ptsTypes="AA">
                                          <p:cBhvr>
                                            <p:cTn id="10" dur="5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repeatCount="indefinite" accel="9000" autoRev="1" fill="remove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2222E-6 3.33333E-6 L 0.02517 0.28148 " pathEditMode="relative" rAng="0" ptsTypes="AA">
                                          <p:cBhvr>
                                            <p:cTn id="12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50" y="1407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32" grpId="0" animBg="1"/>
          <p:bldP spid="3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previousslide"/>
          </p:cNvPr>
          <p:cNvSpPr/>
          <p:nvPr/>
        </p:nvSpPr>
        <p:spPr>
          <a:xfrm rot="5400000">
            <a:off x="-232873" y="5702181"/>
            <a:ext cx="1388692" cy="92294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1360" y="1439807"/>
            <a:ext cx="1241277" cy="4847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8530" y="4454677"/>
            <a:ext cx="2753885" cy="80418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Suck</a:t>
            </a:r>
            <a:endParaRPr lang="en-US" sz="3600" dirty="0"/>
          </a:p>
        </p:txBody>
      </p:sp>
      <p:pic>
        <p:nvPicPr>
          <p:cNvPr id="1028" name="Picture 4" descr="http://goalistics.com/wp-content/uploads/2011/07/coping-with-pain-and-anger-413x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7" y="2048669"/>
            <a:ext cx="39338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68367" y="6211669"/>
            <a:ext cx="1204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9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5400000">
            <a:off x="-354651" y="5811140"/>
            <a:ext cx="1401511" cy="6922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57213" y="928687"/>
            <a:ext cx="81724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latin typeface="Harlow Solid Italic" panose="04030604020F02020D02" pitchFamily="82" charset="0"/>
              </a:rPr>
              <a:t>T</a:t>
            </a:r>
            <a:r>
              <a:rPr lang="en-US" sz="4400" dirty="0" err="1" smtClean="0">
                <a:latin typeface="Harlow Solid Italic" panose="04030604020F02020D02" pitchFamily="82" charset="0"/>
              </a:rPr>
              <a:t>aaa</a:t>
            </a:r>
            <a:r>
              <a:rPr lang="en-US" sz="4400" dirty="0" smtClean="0">
                <a:latin typeface="Harlow Solid Italic" panose="04030604020F02020D02" pitchFamily="82" charset="0"/>
              </a:rPr>
              <a:t> </a:t>
            </a:r>
            <a:r>
              <a:rPr lang="en-US" sz="4400" dirty="0" err="1" smtClean="0">
                <a:latin typeface="Harlow Solid Italic" panose="04030604020F02020D02" pitchFamily="82" charset="0"/>
              </a:rPr>
              <a:t>Dahh</a:t>
            </a:r>
            <a:r>
              <a:rPr lang="en-US" sz="4400" dirty="0" smtClean="0">
                <a:latin typeface="Harlow Solid Italic" panose="04030604020F02020D02" pitchFamily="82" charset="0"/>
              </a:rPr>
              <a:t> You won </a:t>
            </a:r>
            <a:endParaRPr lang="en-US" sz="4400" dirty="0">
              <a:latin typeface="Harlow Solid Italic" panose="04030604020F02020D02" pitchFamily="82" charset="0"/>
            </a:endParaRPr>
          </a:p>
        </p:txBody>
      </p:sp>
      <p:sp>
        <p:nvSpPr>
          <p:cNvPr id="3" name="Dodecagon 2"/>
          <p:cNvSpPr/>
          <p:nvPr/>
        </p:nvSpPr>
        <p:spPr>
          <a:xfrm>
            <a:off x="1928813" y="2700338"/>
            <a:ext cx="3700462" cy="3457575"/>
          </a:xfrm>
          <a:prstGeom prst="dodecagon">
            <a:avLst/>
          </a:prstGeom>
          <a:ln>
            <a:solidFill>
              <a:srgbClr val="A5002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2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55</Words>
  <Application>Microsoft Office PowerPoint</Application>
  <PresentationFormat>Letter Paper (8.5x11 in)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Harlow Solid Italic</vt:lpstr>
      <vt:lpstr>Office Theme</vt:lpstr>
      <vt:lpstr>PowerPoint Presentation</vt:lpstr>
      <vt:lpstr>PowerPoint Presentation</vt:lpstr>
      <vt:lpstr>You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Karson Sneddon</dc:creator>
  <cp:lastModifiedBy>Karson Sneddon</cp:lastModifiedBy>
  <cp:revision>10</cp:revision>
  <dcterms:created xsi:type="dcterms:W3CDTF">2015-03-10T19:51:46Z</dcterms:created>
  <dcterms:modified xsi:type="dcterms:W3CDTF">2015-03-17T20:04:37Z</dcterms:modified>
</cp:coreProperties>
</file>