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ilee Galbraith" initials="KG" lastIdx="2" clrIdx="0">
    <p:extLst>
      <p:ext uri="{19B8F6BF-5375-455C-9EA6-DF929625EA0E}">
        <p15:presenceInfo xmlns:p15="http://schemas.microsoft.com/office/powerpoint/2012/main" userId="S-1-5-21-2433786201-1653911975-1980775234-4283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1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EBD3D-6A9F-444E-A784-83CC171DFDC0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62334-E027-44F3-AD3B-411CEA43A0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070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EBD3D-6A9F-444E-A784-83CC171DFDC0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62334-E027-44F3-AD3B-411CEA43A0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667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EBD3D-6A9F-444E-A784-83CC171DFDC0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62334-E027-44F3-AD3B-411CEA43A0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88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EBD3D-6A9F-444E-A784-83CC171DFDC0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62334-E027-44F3-AD3B-411CEA43A0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688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EBD3D-6A9F-444E-A784-83CC171DFDC0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62334-E027-44F3-AD3B-411CEA43A0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409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EBD3D-6A9F-444E-A784-83CC171DFDC0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62334-E027-44F3-AD3B-411CEA43A0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57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EBD3D-6A9F-444E-A784-83CC171DFDC0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62334-E027-44F3-AD3B-411CEA43A0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487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EBD3D-6A9F-444E-A784-83CC171DFDC0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62334-E027-44F3-AD3B-411CEA43A0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169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EBD3D-6A9F-444E-A784-83CC171DFDC0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62334-E027-44F3-AD3B-411CEA43A0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600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EBD3D-6A9F-444E-A784-83CC171DFDC0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62334-E027-44F3-AD3B-411CEA43A0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309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EBD3D-6A9F-444E-A784-83CC171DFDC0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62334-E027-44F3-AD3B-411CEA43A0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452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5EBD3D-6A9F-444E-A784-83CC171DFDC0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F62334-E027-44F3-AD3B-411CEA43A0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621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33" Type="http://schemas.openxmlformats.org/officeDocument/2006/relationships/image" Target="../media/image32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32" Type="http://schemas.openxmlformats.org/officeDocument/2006/relationships/image" Target="../media/image31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31" Type="http://schemas.openxmlformats.org/officeDocument/2006/relationships/image" Target="../media/image30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olidDmnd">
          <a:fgClr>
            <a:schemeClr val="tx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127050" y="6076060"/>
            <a:ext cx="914400" cy="6879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 here!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8238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127049" y="6094149"/>
            <a:ext cx="914400" cy="6879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Start here!(:</a:t>
            </a:r>
            <a:endParaRPr lang="en-US" sz="1000" dirty="0"/>
          </a:p>
        </p:txBody>
      </p:sp>
      <p:sp>
        <p:nvSpPr>
          <p:cNvPr id="2" name="Rectangle 1">
            <a:hlinkHover r:id="" action="ppaction://hlinkshowjump?jump=nextslide"/>
          </p:cNvPr>
          <p:cNvSpPr/>
          <p:nvPr/>
        </p:nvSpPr>
        <p:spPr>
          <a:xfrm>
            <a:off x="8381213" y="5529129"/>
            <a:ext cx="777667" cy="473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2181" y="369698"/>
            <a:ext cx="113072" cy="6243217"/>
          </a:xfrm>
          <a:prstGeom prst="rect">
            <a:avLst/>
          </a:prstGeom>
        </p:spPr>
      </p:pic>
      <p:pic>
        <p:nvPicPr>
          <p:cNvPr id="9" name="Picture 8">
            <a:hlinkClick r:id="" action="ppaction://hlinkshowjump?jump=nextslide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8139" y="2051380"/>
            <a:ext cx="85351" cy="471261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2229" y="1800553"/>
            <a:ext cx="3041120" cy="56202"/>
          </a:xfrm>
          <a:prstGeom prst="rect">
            <a:avLst/>
          </a:prstGeom>
        </p:spPr>
      </p:pic>
      <p:pic>
        <p:nvPicPr>
          <p:cNvPr id="14" name="Picture 13">
            <a:hlinkClick r:id="" action="ppaction://hlinkshowjump?jump=nextslide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28137" y="5836192"/>
            <a:ext cx="792549" cy="60965"/>
          </a:xfrm>
          <a:prstGeom prst="rect">
            <a:avLst/>
          </a:prstGeom>
        </p:spPr>
      </p:pic>
      <p:pic>
        <p:nvPicPr>
          <p:cNvPr id="15" name="Picture 1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1213" y="4948822"/>
            <a:ext cx="792549" cy="60965"/>
          </a:xfrm>
          <a:prstGeom prst="rect">
            <a:avLst/>
          </a:prstGeom>
        </p:spPr>
      </p:pic>
      <p:pic>
        <p:nvPicPr>
          <p:cNvPr id="16" name="Picture 1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28137" y="5269458"/>
            <a:ext cx="792549" cy="60965"/>
          </a:xfrm>
          <a:prstGeom prst="rect">
            <a:avLst/>
          </a:prstGeom>
        </p:spPr>
      </p:pic>
      <p:sp>
        <p:nvSpPr>
          <p:cNvPr id="17" name="Pie 16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8176390" y="3692327"/>
            <a:ext cx="815719" cy="779312"/>
          </a:xfrm>
          <a:prstGeom prst="p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8" name="Picture 17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28137" y="4652259"/>
            <a:ext cx="792549" cy="60965"/>
          </a:xfrm>
          <a:prstGeom prst="rect">
            <a:avLst/>
          </a:prstGeom>
        </p:spPr>
      </p:pic>
      <p:pic>
        <p:nvPicPr>
          <p:cNvPr id="19" name="Picture 18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13490" y="3030791"/>
            <a:ext cx="792549" cy="60965"/>
          </a:xfrm>
          <a:prstGeom prst="rect">
            <a:avLst/>
          </a:prstGeom>
        </p:spPr>
      </p:pic>
      <p:sp>
        <p:nvSpPr>
          <p:cNvPr id="25" name="4-Point Star 24">
            <a:hlinkHover r:id="" action="ppaction://hlinkshowjump?jump=nextslide"/>
          </p:cNvPr>
          <p:cNvSpPr/>
          <p:nvPr/>
        </p:nvSpPr>
        <p:spPr>
          <a:xfrm>
            <a:off x="8165910" y="2128329"/>
            <a:ext cx="632389" cy="581114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>
            <a:hlinkClick r:id="" action="ppaction://hlinkshowjump?jump=nextslide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4972" y="377939"/>
            <a:ext cx="85351" cy="4712616"/>
          </a:xfrm>
          <a:prstGeom prst="rect">
            <a:avLst/>
          </a:prstGeom>
        </p:spPr>
      </p:pic>
      <p:sp>
        <p:nvSpPr>
          <p:cNvPr id="27" name="Lightning Bolt 26">
            <a:hlinkHover r:id="" action="ppaction://hlinkshowjump?jump=nextslide"/>
          </p:cNvPr>
          <p:cNvSpPr/>
          <p:nvPr/>
        </p:nvSpPr>
        <p:spPr>
          <a:xfrm>
            <a:off x="7934325" y="1451059"/>
            <a:ext cx="573926" cy="478564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8603736" y="1383596"/>
            <a:ext cx="621846" cy="518205"/>
          </a:xfrm>
          <a:prstGeom prst="rect">
            <a:avLst/>
          </a:prstGeom>
        </p:spPr>
      </p:pic>
      <p:pic>
        <p:nvPicPr>
          <p:cNvPr id="3" name="Picture 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8124090">
            <a:off x="8518385" y="700113"/>
            <a:ext cx="792549" cy="60965"/>
          </a:xfrm>
          <a:prstGeom prst="rect">
            <a:avLst/>
          </a:prstGeom>
        </p:spPr>
      </p:pic>
      <p:pic>
        <p:nvPicPr>
          <p:cNvPr id="6" name="Picture 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07641">
            <a:off x="7901013" y="1048409"/>
            <a:ext cx="792549" cy="6096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155" y="1725675"/>
            <a:ext cx="85351" cy="471261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V="1">
            <a:off x="5733974" y="377939"/>
            <a:ext cx="2276349" cy="175103"/>
          </a:xfrm>
          <a:prstGeom prst="rect">
            <a:avLst/>
          </a:prstGeom>
        </p:spPr>
      </p:pic>
      <p:pic>
        <p:nvPicPr>
          <p:cNvPr id="10" name="Picture 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34617">
            <a:off x="5756573" y="288426"/>
            <a:ext cx="792549" cy="60965"/>
          </a:xfrm>
          <a:prstGeom prst="rect">
            <a:avLst/>
          </a:prstGeom>
        </p:spPr>
      </p:pic>
      <p:pic>
        <p:nvPicPr>
          <p:cNvPr id="11" name="Picture 1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9544" y="4160000"/>
            <a:ext cx="918592" cy="70661"/>
          </a:xfrm>
          <a:prstGeom prst="rect">
            <a:avLst/>
          </a:prstGeom>
        </p:spPr>
      </p:pic>
      <p:pic>
        <p:nvPicPr>
          <p:cNvPr id="12" name="Picture 1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577067">
            <a:off x="3535336" y="4494483"/>
            <a:ext cx="792549" cy="60965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51488" y="369698"/>
            <a:ext cx="2274005" cy="176799"/>
          </a:xfrm>
          <a:prstGeom prst="rect">
            <a:avLst/>
          </a:prstGeom>
        </p:spPr>
      </p:pic>
      <p:pic>
        <p:nvPicPr>
          <p:cNvPr id="29" name="Picture 28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84413" y="372407"/>
            <a:ext cx="2274005" cy="176799"/>
          </a:xfrm>
          <a:prstGeom prst="rect">
            <a:avLst/>
          </a:prstGeom>
        </p:spPr>
      </p:pic>
      <p:pic>
        <p:nvPicPr>
          <p:cNvPr id="34" name="Picture 3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3132" y="528946"/>
            <a:ext cx="85351" cy="4712616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3523205" y="3660881"/>
            <a:ext cx="601282" cy="46252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13489" y="3037984"/>
            <a:ext cx="792549" cy="60965"/>
          </a:xfrm>
          <a:prstGeom prst="rect">
            <a:avLst/>
          </a:prstGeom>
        </p:spPr>
      </p:pic>
      <p:pic>
        <p:nvPicPr>
          <p:cNvPr id="33" name="Picture 3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21525" y="366989"/>
            <a:ext cx="2274005" cy="176799"/>
          </a:xfrm>
          <a:prstGeom prst="rect">
            <a:avLst/>
          </a:prstGeom>
        </p:spPr>
      </p:pic>
      <p:pic>
        <p:nvPicPr>
          <p:cNvPr id="38" name="Picture 3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53713" y="373301"/>
            <a:ext cx="2274005" cy="176799"/>
          </a:xfrm>
          <a:prstGeom prst="rect">
            <a:avLst/>
          </a:prstGeom>
        </p:spPr>
      </p:pic>
      <p:pic>
        <p:nvPicPr>
          <p:cNvPr id="39" name="Picture 38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2056920" y="2221358"/>
            <a:ext cx="2274005" cy="176799"/>
          </a:xfrm>
          <a:prstGeom prst="rect">
            <a:avLst/>
          </a:prstGeom>
        </p:spPr>
      </p:pic>
      <p:pic>
        <p:nvPicPr>
          <p:cNvPr id="40" name="Picture 3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0379" y="2033173"/>
            <a:ext cx="85351" cy="4712616"/>
          </a:xfrm>
          <a:prstGeom prst="rect">
            <a:avLst/>
          </a:prstGeom>
        </p:spPr>
      </p:pic>
      <p:pic>
        <p:nvPicPr>
          <p:cNvPr id="41" name="Picture 4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3322" y="6438117"/>
            <a:ext cx="1329868" cy="102297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3919843">
            <a:off x="3685458" y="4242116"/>
            <a:ext cx="792549" cy="60965"/>
          </a:xfrm>
          <a:prstGeom prst="rect">
            <a:avLst/>
          </a:prstGeom>
        </p:spPr>
      </p:pic>
      <p:pic>
        <p:nvPicPr>
          <p:cNvPr id="44" name="Picture 4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7706"/>
            <a:ext cx="85351" cy="4712616"/>
          </a:xfrm>
          <a:prstGeom prst="rect">
            <a:avLst/>
          </a:prstGeom>
        </p:spPr>
      </p:pic>
      <p:pic>
        <p:nvPicPr>
          <p:cNvPr id="45" name="Picture 4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68484" y="3382137"/>
            <a:ext cx="792549" cy="60965"/>
          </a:xfrm>
          <a:prstGeom prst="rect">
            <a:avLst/>
          </a:prstGeom>
        </p:spPr>
      </p:pic>
      <p:pic>
        <p:nvPicPr>
          <p:cNvPr id="49" name="Picture 48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8515" y="266688"/>
            <a:ext cx="85351" cy="4712616"/>
          </a:xfrm>
          <a:prstGeom prst="rect">
            <a:avLst/>
          </a:prstGeom>
        </p:spPr>
      </p:pic>
      <p:pic>
        <p:nvPicPr>
          <p:cNvPr id="52" name="Picture 5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45384"/>
            <a:ext cx="85351" cy="4712616"/>
          </a:xfrm>
          <a:prstGeom prst="rect">
            <a:avLst/>
          </a:prstGeom>
        </p:spPr>
      </p:pic>
      <p:pic>
        <p:nvPicPr>
          <p:cNvPr id="54" name="Picture 5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592626" y="1873737"/>
            <a:ext cx="83836" cy="4628984"/>
          </a:xfrm>
          <a:prstGeom prst="rect">
            <a:avLst/>
          </a:prstGeom>
        </p:spPr>
      </p:pic>
      <p:pic>
        <p:nvPicPr>
          <p:cNvPr id="55" name="Picture 5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11779" y="6412115"/>
            <a:ext cx="5567299" cy="109700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89423" y="782034"/>
            <a:ext cx="109190" cy="1419477"/>
          </a:xfrm>
          <a:prstGeom prst="rect">
            <a:avLst/>
          </a:prstGeom>
        </p:spPr>
      </p:pic>
      <p:pic>
        <p:nvPicPr>
          <p:cNvPr id="57" name="Picture 5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12076" y="788772"/>
            <a:ext cx="4888120" cy="96265"/>
          </a:xfrm>
          <a:prstGeom prst="rect">
            <a:avLst/>
          </a:prstGeom>
        </p:spPr>
      </p:pic>
      <p:pic>
        <p:nvPicPr>
          <p:cNvPr id="58" name="Picture 5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779955" y="798579"/>
            <a:ext cx="79255" cy="4633362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764714" y="4682741"/>
            <a:ext cx="109738" cy="1420491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662895" y="1786359"/>
            <a:ext cx="109738" cy="1420491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761032" y="6045377"/>
            <a:ext cx="4587677" cy="91524"/>
          </a:xfrm>
          <a:prstGeom prst="rect">
            <a:avLst/>
          </a:prstGeom>
        </p:spPr>
      </p:pic>
      <p:pic>
        <p:nvPicPr>
          <p:cNvPr id="62" name="Picture 6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248007" y="1497540"/>
            <a:ext cx="79255" cy="4633362"/>
          </a:xfrm>
          <a:prstGeom prst="rect">
            <a:avLst/>
          </a:prstGeom>
        </p:spPr>
      </p:pic>
      <p:pic>
        <p:nvPicPr>
          <p:cNvPr id="63" name="Picture 6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20277" y="1100930"/>
            <a:ext cx="109738" cy="1420491"/>
          </a:xfrm>
          <a:prstGeom prst="rect">
            <a:avLst/>
          </a:prstGeom>
        </p:spPr>
      </p:pic>
      <p:pic>
        <p:nvPicPr>
          <p:cNvPr id="64" name="Picture 6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085902" y="1099531"/>
            <a:ext cx="4238301" cy="84555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flipV="1">
            <a:off x="4282711" y="4524965"/>
            <a:ext cx="2467043" cy="49696"/>
          </a:xfrm>
          <a:prstGeom prst="rect">
            <a:avLst/>
          </a:prstGeom>
        </p:spPr>
      </p:pic>
      <p:pic>
        <p:nvPicPr>
          <p:cNvPr id="69" name="Picture 68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406035" y="5105347"/>
            <a:ext cx="286537" cy="353599"/>
          </a:xfrm>
          <a:prstGeom prst="rect">
            <a:avLst/>
          </a:prstGeom>
        </p:spPr>
      </p:pic>
      <p:pic>
        <p:nvPicPr>
          <p:cNvPr id="76" name="Picture 7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717764" y="5686148"/>
            <a:ext cx="286537" cy="353599"/>
          </a:xfrm>
          <a:prstGeom prst="rect">
            <a:avLst/>
          </a:prstGeom>
        </p:spPr>
      </p:pic>
      <p:pic>
        <p:nvPicPr>
          <p:cNvPr id="77" name="Picture 7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784097" y="5480448"/>
            <a:ext cx="286537" cy="353599"/>
          </a:xfrm>
          <a:prstGeom prst="rect">
            <a:avLst/>
          </a:prstGeom>
        </p:spPr>
      </p:pic>
      <p:pic>
        <p:nvPicPr>
          <p:cNvPr id="78" name="Picture 7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340932" y="4751748"/>
            <a:ext cx="286537" cy="353599"/>
          </a:xfrm>
          <a:prstGeom prst="rect">
            <a:avLst/>
          </a:prstGeom>
        </p:spPr>
      </p:pic>
      <p:pic>
        <p:nvPicPr>
          <p:cNvPr id="80" name="Picture 7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594524" y="5028776"/>
            <a:ext cx="286537" cy="353599"/>
          </a:xfrm>
          <a:prstGeom prst="rect">
            <a:avLst/>
          </a:prstGeom>
        </p:spPr>
      </p:pic>
      <p:pic>
        <p:nvPicPr>
          <p:cNvPr id="81" name="Picture 8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728772" y="5583698"/>
            <a:ext cx="286537" cy="353599"/>
          </a:xfrm>
          <a:prstGeom prst="rect">
            <a:avLst/>
          </a:prstGeom>
        </p:spPr>
      </p:pic>
      <p:pic>
        <p:nvPicPr>
          <p:cNvPr id="82" name="Picture 8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665945" y="5282819"/>
            <a:ext cx="286537" cy="353599"/>
          </a:xfrm>
          <a:prstGeom prst="rect">
            <a:avLst/>
          </a:prstGeom>
        </p:spPr>
      </p:pic>
      <p:pic>
        <p:nvPicPr>
          <p:cNvPr id="83" name="Picture 8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265226" y="5664098"/>
            <a:ext cx="286537" cy="353599"/>
          </a:xfrm>
          <a:prstGeom prst="rect">
            <a:avLst/>
          </a:prstGeom>
        </p:spPr>
      </p:pic>
      <p:pic>
        <p:nvPicPr>
          <p:cNvPr id="86" name="Picture 8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771654" y="4653994"/>
            <a:ext cx="286537" cy="353599"/>
          </a:xfrm>
          <a:prstGeom prst="rect">
            <a:avLst/>
          </a:prstGeom>
        </p:spPr>
      </p:pic>
      <p:pic>
        <p:nvPicPr>
          <p:cNvPr id="87" name="Picture 8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113348" y="5181323"/>
            <a:ext cx="286537" cy="353599"/>
          </a:xfrm>
          <a:prstGeom prst="rect">
            <a:avLst/>
          </a:prstGeom>
        </p:spPr>
      </p:pic>
      <p:pic>
        <p:nvPicPr>
          <p:cNvPr id="88" name="Picture 8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745574" y="4789760"/>
            <a:ext cx="286537" cy="353599"/>
          </a:xfrm>
          <a:prstGeom prst="rect">
            <a:avLst/>
          </a:prstGeom>
        </p:spPr>
      </p:pic>
      <p:pic>
        <p:nvPicPr>
          <p:cNvPr id="89" name="Picture 88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751969" y="5625059"/>
            <a:ext cx="286537" cy="353599"/>
          </a:xfrm>
          <a:prstGeom prst="rect">
            <a:avLst/>
          </a:prstGeom>
        </p:spPr>
      </p:pic>
      <p:pic>
        <p:nvPicPr>
          <p:cNvPr id="90" name="Picture 8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157958" y="5581747"/>
            <a:ext cx="286537" cy="353599"/>
          </a:xfrm>
          <a:prstGeom prst="rect">
            <a:avLst/>
          </a:prstGeom>
        </p:spPr>
      </p:pic>
      <p:pic>
        <p:nvPicPr>
          <p:cNvPr id="91" name="Picture 9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219468" y="5296659"/>
            <a:ext cx="286537" cy="353599"/>
          </a:xfrm>
          <a:prstGeom prst="rect">
            <a:avLst/>
          </a:prstGeom>
        </p:spPr>
      </p:pic>
      <p:pic>
        <p:nvPicPr>
          <p:cNvPr id="92" name="Picture 91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 flipH="1">
            <a:off x="6556932" y="1832349"/>
            <a:ext cx="210272" cy="2721839"/>
          </a:xfrm>
          <a:prstGeom prst="rect">
            <a:avLst/>
          </a:prstGeom>
        </p:spPr>
      </p:pic>
      <p:pic>
        <p:nvPicPr>
          <p:cNvPr id="93" name="Picture 92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722337" y="3042130"/>
            <a:ext cx="543120" cy="495892"/>
          </a:xfrm>
          <a:prstGeom prst="rect">
            <a:avLst/>
          </a:prstGeom>
        </p:spPr>
      </p:pic>
      <p:sp>
        <p:nvSpPr>
          <p:cNvPr id="43" name="5-Point Star 42">
            <a:hlinkHover r:id="" action="ppaction://hlinkshowjump?jump=nextslide"/>
          </p:cNvPr>
          <p:cNvSpPr/>
          <p:nvPr/>
        </p:nvSpPr>
        <p:spPr>
          <a:xfrm>
            <a:off x="5181190" y="1867993"/>
            <a:ext cx="353624" cy="356135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0" name="Picture 4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001432" y="2792148"/>
            <a:ext cx="390178" cy="402371"/>
          </a:xfrm>
          <a:prstGeom prst="rect">
            <a:avLst/>
          </a:prstGeom>
        </p:spPr>
      </p:pic>
      <p:pic>
        <p:nvPicPr>
          <p:cNvPr id="51" name="Picture 5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640938" y="2482883"/>
            <a:ext cx="390178" cy="402371"/>
          </a:xfrm>
          <a:prstGeom prst="rect">
            <a:avLst/>
          </a:prstGeom>
          <a:effectLst>
            <a:softEdge rad="0"/>
          </a:effectLst>
        </p:spPr>
      </p:pic>
      <p:pic>
        <p:nvPicPr>
          <p:cNvPr id="96" name="Picture 9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4378029" y="2306323"/>
            <a:ext cx="688908" cy="158510"/>
          </a:xfrm>
          <a:prstGeom prst="rect">
            <a:avLst/>
          </a:prstGeom>
        </p:spPr>
      </p:pic>
      <p:pic>
        <p:nvPicPr>
          <p:cNvPr id="97" name="Picture 9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4398540" y="2562365"/>
            <a:ext cx="688908" cy="158510"/>
          </a:xfrm>
          <a:prstGeom prst="rect">
            <a:avLst/>
          </a:prstGeom>
        </p:spPr>
      </p:pic>
      <p:pic>
        <p:nvPicPr>
          <p:cNvPr id="98" name="Picture 9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4423245" y="2861385"/>
            <a:ext cx="688908" cy="158510"/>
          </a:xfrm>
          <a:prstGeom prst="rect">
            <a:avLst/>
          </a:prstGeom>
        </p:spPr>
      </p:pic>
      <p:pic>
        <p:nvPicPr>
          <p:cNvPr id="99" name="Picture 98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4419973" y="3167398"/>
            <a:ext cx="688908" cy="158510"/>
          </a:xfrm>
          <a:prstGeom prst="rect">
            <a:avLst/>
          </a:prstGeom>
        </p:spPr>
      </p:pic>
      <p:pic>
        <p:nvPicPr>
          <p:cNvPr id="100" name="Picture 99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4444223" y="3397618"/>
            <a:ext cx="688908" cy="158510"/>
          </a:xfrm>
          <a:prstGeom prst="rect">
            <a:avLst/>
          </a:prstGeom>
        </p:spPr>
      </p:pic>
      <p:pic>
        <p:nvPicPr>
          <p:cNvPr id="101" name="Picture 10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4475875" y="3658845"/>
            <a:ext cx="688908" cy="158510"/>
          </a:xfrm>
          <a:prstGeom prst="rect">
            <a:avLst/>
          </a:prstGeom>
        </p:spPr>
      </p:pic>
      <p:pic>
        <p:nvPicPr>
          <p:cNvPr id="102" name="Picture 10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4495254" y="4094112"/>
            <a:ext cx="688908" cy="158510"/>
          </a:xfrm>
          <a:prstGeom prst="rect">
            <a:avLst/>
          </a:prstGeom>
        </p:spPr>
      </p:pic>
      <p:pic>
        <p:nvPicPr>
          <p:cNvPr id="103" name="Picture 10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4513854" y="4289269"/>
            <a:ext cx="688908" cy="158510"/>
          </a:xfrm>
          <a:prstGeom prst="rect">
            <a:avLst/>
          </a:prstGeom>
        </p:spPr>
      </p:pic>
      <p:cxnSp>
        <p:nvCxnSpPr>
          <p:cNvPr id="105" name="Curved Connector 104">
            <a:hlinkHover r:id="" action="ppaction://hlinkshowjump?jump=nextslide"/>
          </p:cNvPr>
          <p:cNvCxnSpPr/>
          <p:nvPr/>
        </p:nvCxnSpPr>
        <p:spPr>
          <a:xfrm>
            <a:off x="5011352" y="2653476"/>
            <a:ext cx="700189" cy="604785"/>
          </a:xfrm>
          <a:prstGeom prst="curved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6" name="Picture 10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774374" y="3068466"/>
            <a:ext cx="707197" cy="615749"/>
          </a:xfrm>
          <a:prstGeom prst="rect">
            <a:avLst/>
          </a:prstGeom>
        </p:spPr>
      </p:pic>
      <p:pic>
        <p:nvPicPr>
          <p:cNvPr id="107" name="Picture 10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722607" y="3418180"/>
            <a:ext cx="707197" cy="615749"/>
          </a:xfrm>
          <a:prstGeom prst="rect">
            <a:avLst/>
          </a:prstGeom>
        </p:spPr>
      </p:pic>
      <p:pic>
        <p:nvPicPr>
          <p:cNvPr id="108" name="Picture 10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 rot="5400000">
            <a:off x="5153594" y="3526756"/>
            <a:ext cx="707197" cy="615749"/>
          </a:xfrm>
          <a:prstGeom prst="rect">
            <a:avLst/>
          </a:prstGeom>
        </p:spPr>
      </p:pic>
      <p:sp>
        <p:nvSpPr>
          <p:cNvPr id="109" name="Cloud 108">
            <a:hlinkHover r:id="" action="ppaction://hlinkshowjump?jump=nextslide"/>
          </p:cNvPr>
          <p:cNvSpPr/>
          <p:nvPr/>
        </p:nvSpPr>
        <p:spPr>
          <a:xfrm>
            <a:off x="3821286" y="1956494"/>
            <a:ext cx="427915" cy="473011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/>
          </a:p>
        </p:txBody>
      </p:sp>
      <p:sp>
        <p:nvSpPr>
          <p:cNvPr id="110" name="Cloud 109">
            <a:hlinkHover r:id="" action="ppaction://hlinkshowjump?jump=nextslide"/>
          </p:cNvPr>
          <p:cNvSpPr/>
          <p:nvPr/>
        </p:nvSpPr>
        <p:spPr>
          <a:xfrm>
            <a:off x="6079992" y="3983558"/>
            <a:ext cx="394279" cy="50188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Heart 111">
            <a:hlinkHover r:id="" action="ppaction://hlinkshowjump?jump=nextslide"/>
          </p:cNvPr>
          <p:cNvSpPr/>
          <p:nvPr/>
        </p:nvSpPr>
        <p:spPr>
          <a:xfrm>
            <a:off x="1523103" y="5783047"/>
            <a:ext cx="808378" cy="613544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Lightning Bolt 113">
            <a:hlinkHover r:id="" action="ppaction://hlinkshowjump?jump=nextslide"/>
          </p:cNvPr>
          <p:cNvSpPr/>
          <p:nvPr/>
        </p:nvSpPr>
        <p:spPr>
          <a:xfrm>
            <a:off x="1471796" y="5333017"/>
            <a:ext cx="395188" cy="378123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5" name="Picture 11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 rot="8922487">
            <a:off x="1949409" y="4782157"/>
            <a:ext cx="445047" cy="414564"/>
          </a:xfrm>
          <a:prstGeom prst="rect">
            <a:avLst/>
          </a:prstGeom>
        </p:spPr>
      </p:pic>
      <p:pic>
        <p:nvPicPr>
          <p:cNvPr id="116" name="Picture 11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1443423" y="4843929"/>
            <a:ext cx="445047" cy="414564"/>
          </a:xfrm>
          <a:prstGeom prst="rect">
            <a:avLst/>
          </a:prstGeom>
        </p:spPr>
      </p:pic>
      <p:pic>
        <p:nvPicPr>
          <p:cNvPr id="117" name="Picture 11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 rot="8883294">
            <a:off x="1945195" y="5298805"/>
            <a:ext cx="445047" cy="414564"/>
          </a:xfrm>
          <a:prstGeom prst="rect">
            <a:avLst/>
          </a:prstGeom>
        </p:spPr>
      </p:pic>
      <p:pic>
        <p:nvPicPr>
          <p:cNvPr id="120" name="Picture 11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 rot="7812285">
            <a:off x="1910716" y="4090576"/>
            <a:ext cx="445047" cy="414564"/>
          </a:xfrm>
          <a:prstGeom prst="rect">
            <a:avLst/>
          </a:prstGeom>
        </p:spPr>
      </p:pic>
      <p:pic>
        <p:nvPicPr>
          <p:cNvPr id="121" name="Picture 12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 rot="17872196">
            <a:off x="1473937" y="4416948"/>
            <a:ext cx="445047" cy="414564"/>
          </a:xfrm>
          <a:prstGeom prst="rect">
            <a:avLst/>
          </a:prstGeom>
        </p:spPr>
      </p:pic>
      <p:pic>
        <p:nvPicPr>
          <p:cNvPr id="122" name="Picture 12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1420042" y="3720724"/>
            <a:ext cx="445047" cy="414564"/>
          </a:xfrm>
          <a:prstGeom prst="rect">
            <a:avLst/>
          </a:prstGeom>
        </p:spPr>
      </p:pic>
      <p:cxnSp>
        <p:nvCxnSpPr>
          <p:cNvPr id="124" name="Curved Connector 123">
            <a:hlinkHover r:id="" action="ppaction://hlinkshowjump?jump=nextslide"/>
          </p:cNvPr>
          <p:cNvCxnSpPr/>
          <p:nvPr/>
        </p:nvCxnSpPr>
        <p:spPr>
          <a:xfrm>
            <a:off x="1462155" y="3029168"/>
            <a:ext cx="644109" cy="400124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Smiley Face 125">
            <a:hlinkHover r:id="" action="ppaction://hlinkshowjump?jump=nextslide"/>
          </p:cNvPr>
          <p:cNvSpPr/>
          <p:nvPr/>
        </p:nvSpPr>
        <p:spPr>
          <a:xfrm>
            <a:off x="1946967" y="2821774"/>
            <a:ext cx="407807" cy="373262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Wave 126"/>
          <p:cNvSpPr/>
          <p:nvPr/>
        </p:nvSpPr>
        <p:spPr>
          <a:xfrm>
            <a:off x="5879939" y="3291296"/>
            <a:ext cx="563434" cy="506512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Almost done! </a:t>
            </a:r>
            <a:endParaRPr lang="en-US" sz="1000" dirty="0"/>
          </a:p>
        </p:txBody>
      </p:sp>
      <p:sp>
        <p:nvSpPr>
          <p:cNvPr id="128" name="8-Point Star 127">
            <a:hlinkHover r:id="" action="ppaction://hlinkshowjump?jump=lastslide"/>
          </p:cNvPr>
          <p:cNvSpPr/>
          <p:nvPr/>
        </p:nvSpPr>
        <p:spPr>
          <a:xfrm>
            <a:off x="5672333" y="1856131"/>
            <a:ext cx="885055" cy="704109"/>
          </a:xfrm>
          <a:prstGeom prst="star8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Finish line</a:t>
            </a:r>
            <a:endParaRPr lang="en-US" sz="1100" dirty="0"/>
          </a:p>
        </p:txBody>
      </p:sp>
      <p:sp>
        <p:nvSpPr>
          <p:cNvPr id="129" name="TextBox 128"/>
          <p:cNvSpPr txBox="1"/>
          <p:nvPr/>
        </p:nvSpPr>
        <p:spPr>
          <a:xfrm rot="20179005">
            <a:off x="3793850" y="2042445"/>
            <a:ext cx="5045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Okay?</a:t>
            </a:r>
            <a:endParaRPr lang="en-US" sz="1000" dirty="0"/>
          </a:p>
        </p:txBody>
      </p:sp>
      <p:sp>
        <p:nvSpPr>
          <p:cNvPr id="130" name="TextBox 129"/>
          <p:cNvSpPr txBox="1"/>
          <p:nvPr/>
        </p:nvSpPr>
        <p:spPr>
          <a:xfrm rot="20093474">
            <a:off x="6038599" y="4084161"/>
            <a:ext cx="55730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Okay.</a:t>
            </a:r>
            <a:endParaRPr lang="en-US" sz="1050" dirty="0"/>
          </a:p>
        </p:txBody>
      </p:sp>
      <p:pic>
        <p:nvPicPr>
          <p:cNvPr id="135" name="Picture 13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347543" y="251636"/>
            <a:ext cx="877900" cy="1060796"/>
          </a:xfrm>
          <a:prstGeom prst="rect">
            <a:avLst/>
          </a:prstGeom>
          <a:effectLst>
            <a:softEdge rad="0"/>
          </a:effectLst>
        </p:spPr>
      </p:pic>
      <p:pic>
        <p:nvPicPr>
          <p:cNvPr id="136" name="Picture 13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321224" y="1417038"/>
            <a:ext cx="877900" cy="1060796"/>
          </a:xfrm>
          <a:prstGeom prst="rect">
            <a:avLst/>
          </a:prstGeom>
        </p:spPr>
      </p:pic>
      <p:pic>
        <p:nvPicPr>
          <p:cNvPr id="137" name="Picture 13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329268" y="2571599"/>
            <a:ext cx="877900" cy="1054699"/>
          </a:xfrm>
          <a:prstGeom prst="rect">
            <a:avLst/>
          </a:prstGeom>
        </p:spPr>
      </p:pic>
      <p:pic>
        <p:nvPicPr>
          <p:cNvPr id="138" name="Picture 13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329759" y="3742200"/>
            <a:ext cx="877900" cy="1060796"/>
          </a:xfrm>
          <a:prstGeom prst="rect">
            <a:avLst/>
          </a:prstGeom>
        </p:spPr>
      </p:pic>
      <p:pic>
        <p:nvPicPr>
          <p:cNvPr id="139" name="Picture 138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337374" y="5086861"/>
            <a:ext cx="877900" cy="1060796"/>
          </a:xfrm>
          <a:prstGeom prst="rect">
            <a:avLst/>
          </a:prstGeom>
        </p:spPr>
      </p:pic>
      <p:pic>
        <p:nvPicPr>
          <p:cNvPr id="142" name="Picture 14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4371182" y="2008605"/>
            <a:ext cx="688908" cy="158510"/>
          </a:xfrm>
          <a:prstGeom prst="rect">
            <a:avLst/>
          </a:prstGeom>
        </p:spPr>
      </p:pic>
      <p:pic>
        <p:nvPicPr>
          <p:cNvPr id="143" name="Picture 14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95840" y="3278818"/>
            <a:ext cx="792549" cy="60965"/>
          </a:xfrm>
          <a:prstGeom prst="rect">
            <a:avLst/>
          </a:prstGeom>
        </p:spPr>
      </p:pic>
      <p:pic>
        <p:nvPicPr>
          <p:cNvPr id="144" name="Picture 14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8416" y="3498833"/>
            <a:ext cx="792549" cy="45719"/>
          </a:xfrm>
          <a:prstGeom prst="rect">
            <a:avLst/>
          </a:prstGeom>
        </p:spPr>
      </p:pic>
      <p:pic>
        <p:nvPicPr>
          <p:cNvPr id="145" name="Picture 14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7971119" y="2815676"/>
            <a:ext cx="792549" cy="60965"/>
          </a:xfrm>
          <a:prstGeom prst="rect">
            <a:avLst/>
          </a:prstGeom>
        </p:spPr>
      </p:pic>
      <p:pic>
        <p:nvPicPr>
          <p:cNvPr id="146" name="Picture 14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51127" y="2796993"/>
            <a:ext cx="60965" cy="792549"/>
          </a:xfrm>
          <a:prstGeom prst="rect">
            <a:avLst/>
          </a:prstGeom>
        </p:spPr>
      </p:pic>
      <p:pic>
        <p:nvPicPr>
          <p:cNvPr id="147" name="Picture 14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5181190" y="4626196"/>
            <a:ext cx="286537" cy="353599"/>
          </a:xfrm>
          <a:prstGeom prst="rect">
            <a:avLst/>
          </a:prstGeom>
        </p:spPr>
      </p:pic>
      <p:pic>
        <p:nvPicPr>
          <p:cNvPr id="148" name="Picture 14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4873463" y="4960837"/>
            <a:ext cx="286537" cy="353599"/>
          </a:xfrm>
          <a:prstGeom prst="rect">
            <a:avLst/>
          </a:prstGeom>
        </p:spPr>
      </p:pic>
      <p:pic>
        <p:nvPicPr>
          <p:cNvPr id="149" name="Picture 148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4479375" y="5695427"/>
            <a:ext cx="286537" cy="353599"/>
          </a:xfrm>
          <a:prstGeom prst="rect">
            <a:avLst/>
          </a:prstGeom>
        </p:spPr>
      </p:pic>
      <p:pic>
        <p:nvPicPr>
          <p:cNvPr id="150" name="Picture 14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3001249" y="5119443"/>
            <a:ext cx="286537" cy="353599"/>
          </a:xfrm>
          <a:prstGeom prst="rect">
            <a:avLst/>
          </a:prstGeom>
        </p:spPr>
      </p:pic>
      <p:pic>
        <p:nvPicPr>
          <p:cNvPr id="151" name="Picture 15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2982657" y="4677042"/>
            <a:ext cx="286537" cy="353599"/>
          </a:xfrm>
          <a:prstGeom prst="rect">
            <a:avLst/>
          </a:prstGeom>
        </p:spPr>
      </p:pic>
      <p:pic>
        <p:nvPicPr>
          <p:cNvPr id="152" name="Picture 15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3724177" y="4754177"/>
            <a:ext cx="286537" cy="353599"/>
          </a:xfrm>
          <a:prstGeom prst="rect">
            <a:avLst/>
          </a:prstGeom>
        </p:spPr>
      </p:pic>
      <p:pic>
        <p:nvPicPr>
          <p:cNvPr id="153" name="Picture 15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3338515" y="4395261"/>
            <a:ext cx="286537" cy="353599"/>
          </a:xfrm>
          <a:prstGeom prst="rect">
            <a:avLst/>
          </a:prstGeom>
        </p:spPr>
      </p:pic>
      <p:pic>
        <p:nvPicPr>
          <p:cNvPr id="154" name="Picture 153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3491599" y="5339929"/>
            <a:ext cx="286537" cy="353599"/>
          </a:xfrm>
          <a:prstGeom prst="rect">
            <a:avLst/>
          </a:prstGeom>
        </p:spPr>
      </p:pic>
      <p:pic>
        <p:nvPicPr>
          <p:cNvPr id="155" name="Picture 154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3924055" y="5105347"/>
            <a:ext cx="286537" cy="353599"/>
          </a:xfrm>
          <a:prstGeom prst="rect">
            <a:avLst/>
          </a:prstGeom>
        </p:spPr>
      </p:pic>
      <p:pic>
        <p:nvPicPr>
          <p:cNvPr id="156" name="Picture 15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3075678" y="5613350"/>
            <a:ext cx="286537" cy="353599"/>
          </a:xfrm>
          <a:prstGeom prst="rect">
            <a:avLst/>
          </a:prstGeom>
        </p:spPr>
      </p:pic>
      <p:pic>
        <p:nvPicPr>
          <p:cNvPr id="157" name="Picture 156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3456077" y="4904219"/>
            <a:ext cx="286537" cy="353599"/>
          </a:xfrm>
          <a:prstGeom prst="rect">
            <a:avLst/>
          </a:prstGeom>
        </p:spPr>
      </p:pic>
      <p:pic>
        <p:nvPicPr>
          <p:cNvPr id="158" name="Picture 15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4110689" y="5534340"/>
            <a:ext cx="286537" cy="353599"/>
          </a:xfrm>
          <a:prstGeom prst="rect">
            <a:avLst/>
          </a:prstGeom>
        </p:spPr>
      </p:pic>
      <p:pic>
        <p:nvPicPr>
          <p:cNvPr id="159" name="Picture 158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2973031" y="4257544"/>
            <a:ext cx="286537" cy="353599"/>
          </a:xfrm>
          <a:prstGeom prst="rect">
            <a:avLst/>
          </a:prstGeom>
        </p:spPr>
      </p:pic>
      <p:pic>
        <p:nvPicPr>
          <p:cNvPr id="160" name="Picture 15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4608857" y="4636450"/>
            <a:ext cx="286537" cy="353599"/>
          </a:xfrm>
          <a:prstGeom prst="rect">
            <a:avLst/>
          </a:prstGeom>
        </p:spPr>
      </p:pic>
      <p:sp>
        <p:nvSpPr>
          <p:cNvPr id="20" name="Pie 19">
            <a:hlinkHover r:id="" action="ppaction://hlinkshowjump?jump=nextslide"/>
          </p:cNvPr>
          <p:cNvSpPr/>
          <p:nvPr/>
        </p:nvSpPr>
        <p:spPr>
          <a:xfrm>
            <a:off x="2607704" y="-7706"/>
            <a:ext cx="420419" cy="380032"/>
          </a:xfrm>
          <a:prstGeom prst="p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1" name="Picture 2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3620557" y="-13315"/>
            <a:ext cx="432854" cy="390178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04919">
            <a:off x="1942021" y="2785680"/>
            <a:ext cx="466756" cy="403924"/>
          </a:xfrm>
          <a:prstGeom prst="rect">
            <a:avLst/>
          </a:prstGeom>
          <a:effectLst>
            <a:softEdge rad="38100"/>
          </a:effectLst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283" y="5361710"/>
            <a:ext cx="348317" cy="501237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203" y="4003575"/>
            <a:ext cx="354476" cy="538045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009" y="2778880"/>
            <a:ext cx="433441" cy="564786"/>
          </a:xfrm>
          <a:prstGeom prst="rect">
            <a:avLst/>
          </a:prstGeom>
          <a:effectLst>
            <a:softEdge rad="50800"/>
          </a:effectLst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331" y="1749769"/>
            <a:ext cx="474359" cy="474359"/>
          </a:xfrm>
          <a:prstGeom prst="rect">
            <a:avLst/>
          </a:prstGeom>
          <a:effectLst>
            <a:softEdge rad="76200"/>
          </a:effectLst>
        </p:spPr>
      </p:pic>
      <p:pic>
        <p:nvPicPr>
          <p:cNvPr id="66" name="Picture 65"/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038" y="543788"/>
            <a:ext cx="476877" cy="510312"/>
          </a:xfrm>
          <a:prstGeom prst="rect">
            <a:avLst/>
          </a:prstGeom>
          <a:effectLst>
            <a:softEdge rad="38100"/>
          </a:effectLst>
        </p:spPr>
      </p:pic>
    </p:spTree>
    <p:extLst>
      <p:ext uri="{BB962C8B-B14F-4D97-AF65-F5344CB8AC3E}">
        <p14:creationId xmlns:p14="http://schemas.microsoft.com/office/powerpoint/2010/main" val="3208250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autoRev="1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repeatCount="indefinite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17" grpId="0" animBg="1"/>
      <p:bldP spid="2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openDmnd">
          <a:fgClr>
            <a:srgbClr val="FF0000"/>
          </a:fgClr>
          <a:bgClr>
            <a:schemeClr val="tx2">
              <a:lumMod val="60000"/>
              <a:lumOff val="4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Hover r:id="" action="ppaction://hlinkshowjump?jump=previousslide"/>
          </p:cNvPr>
          <p:cNvSpPr/>
          <p:nvPr/>
        </p:nvSpPr>
        <p:spPr>
          <a:xfrm>
            <a:off x="8127050" y="6076060"/>
            <a:ext cx="914400" cy="6879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Try again!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HAVE NO LIFE.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4778" y="1801637"/>
            <a:ext cx="3556074" cy="2406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547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127050" y="6076060"/>
            <a:ext cx="914400" cy="6879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Play again?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544794" y="3827947"/>
            <a:ext cx="518729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/>
              <a:t>Good Job </a:t>
            </a:r>
            <a:r>
              <a:rPr lang="en-US" sz="6600" dirty="0" err="1" smtClean="0"/>
              <a:t>Homie</a:t>
            </a:r>
            <a:r>
              <a:rPr lang="en-US" sz="6600" dirty="0" smtClean="0"/>
              <a:t>!!!</a:t>
            </a:r>
            <a:endParaRPr lang="en-US" sz="6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4900" y="836058"/>
            <a:ext cx="3717732" cy="2794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618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166</TotalTime>
  <Words>30</Words>
  <Application>Microsoft Office PowerPoint</Application>
  <PresentationFormat>Letter Paper (8.5x11 in)</PresentationFormat>
  <Paragraphs>10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YOU HAVE NO LIFE.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Kilee Galbraith</dc:creator>
  <cp:lastModifiedBy>Kilee Galbraith</cp:lastModifiedBy>
  <cp:revision>22</cp:revision>
  <dcterms:created xsi:type="dcterms:W3CDTF">2015-03-10T19:51:47Z</dcterms:created>
  <dcterms:modified xsi:type="dcterms:W3CDTF">2015-03-17T20:06:53Z</dcterms:modified>
</cp:coreProperties>
</file>