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4910-6A73-40A0-B889-1066048D023A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C7A10-F3C1-466E-93F0-5186FEDDD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873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4910-6A73-40A0-B889-1066048D023A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C7A10-F3C1-466E-93F0-5186FEDDD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243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4910-6A73-40A0-B889-1066048D023A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C7A10-F3C1-466E-93F0-5186FEDDD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454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4910-6A73-40A0-B889-1066048D023A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C7A10-F3C1-466E-93F0-5186FEDDD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091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4910-6A73-40A0-B889-1066048D023A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C7A10-F3C1-466E-93F0-5186FEDDD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247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4910-6A73-40A0-B889-1066048D023A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C7A10-F3C1-466E-93F0-5186FEDDD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015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4910-6A73-40A0-B889-1066048D023A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C7A10-F3C1-466E-93F0-5186FEDDD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733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4910-6A73-40A0-B889-1066048D023A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C7A10-F3C1-466E-93F0-5186FEDDD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57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4910-6A73-40A0-B889-1066048D023A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C7A10-F3C1-466E-93F0-5186FEDDD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63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4910-6A73-40A0-B889-1066048D023A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C7A10-F3C1-466E-93F0-5186FEDDD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252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04910-6A73-40A0-B889-1066048D023A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C7A10-F3C1-466E-93F0-5186FEDDD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322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04910-6A73-40A0-B889-1066048D023A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C7A10-F3C1-466E-93F0-5186FEDDD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002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3824" y="179462"/>
            <a:ext cx="8759439" cy="661444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7665577" y="529839"/>
            <a:ext cx="897309" cy="7520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666995" y="798100"/>
            <a:ext cx="55804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Arnprior" panose="02000400000000000000" pitchFamily="2" charset="0"/>
              </a:rPr>
              <a:t>My Maze</a:t>
            </a:r>
            <a:endParaRPr lang="en-US" sz="8000" dirty="0">
              <a:latin typeface="Arnprior" panose="020004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817" y="2740177"/>
            <a:ext cx="6416760" cy="35038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76673" y="615297"/>
            <a:ext cx="6922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Start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56464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65577" y="529839"/>
            <a:ext cx="897309" cy="7520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239280" y="94004"/>
            <a:ext cx="145279" cy="665717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8867684" y="94004"/>
            <a:ext cx="145279" cy="665717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7367900" y="94004"/>
            <a:ext cx="135308" cy="507620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5887339" y="760577"/>
            <a:ext cx="633101" cy="14527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6985475" y="4186015"/>
            <a:ext cx="127829" cy="265489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6603050" y="3700329"/>
            <a:ext cx="127829" cy="289702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3939610" y="551917"/>
            <a:ext cx="3347105" cy="16450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6591301" y="905854"/>
            <a:ext cx="129614" cy="248682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6958058" y="1388692"/>
            <a:ext cx="129614" cy="248682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7743199" y="4264352"/>
            <a:ext cx="129614" cy="248682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6286502" y="1058967"/>
            <a:ext cx="121073" cy="388477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3939610" y="6661447"/>
            <a:ext cx="2893465" cy="8973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5702066" y="760577"/>
            <a:ext cx="100419" cy="296966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5988680" y="3306513"/>
            <a:ext cx="129614" cy="248682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3939611" y="3875518"/>
            <a:ext cx="1981201" cy="9899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3939611" y="6037609"/>
            <a:ext cx="2536141" cy="9329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3939611" y="6320332"/>
            <a:ext cx="2599790" cy="9684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5647714" y="5038627"/>
            <a:ext cx="149372" cy="96693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5354335" y="3985189"/>
            <a:ext cx="115321" cy="92686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5005472" y="5066410"/>
            <a:ext cx="151756" cy="96693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4365392" y="5066410"/>
            <a:ext cx="164388" cy="96693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4741578" y="3978775"/>
            <a:ext cx="115321" cy="92686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3985122" y="3974147"/>
            <a:ext cx="149765" cy="92686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5353362" y="905855"/>
            <a:ext cx="121525" cy="298888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5035703" y="720686"/>
            <a:ext cx="121525" cy="298888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>
            <a:off x="4720343" y="899810"/>
            <a:ext cx="121525" cy="298888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>
            <a:off x="4379353" y="721065"/>
            <a:ext cx="121525" cy="298888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Pie 2">
            <a:hlinkClick r:id="" action="ppaction://hlinkshowjump?jump=previousslide"/>
            <a:hlinkHover r:id="" action="ppaction://hlinkshowjump?jump=nextslide"/>
          </p:cNvPr>
          <p:cNvSpPr/>
          <p:nvPr/>
        </p:nvSpPr>
        <p:spPr>
          <a:xfrm>
            <a:off x="7617285" y="2632105"/>
            <a:ext cx="1124485" cy="1307506"/>
          </a:xfrm>
          <a:prstGeom prst="pi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Isosceles Triangle 36">
            <a:hlinkHover r:id="" action="ppaction://hlinkshowjump?jump=nextslide"/>
          </p:cNvPr>
          <p:cNvSpPr/>
          <p:nvPr/>
        </p:nvSpPr>
        <p:spPr>
          <a:xfrm>
            <a:off x="3152706" y="5313535"/>
            <a:ext cx="1122359" cy="572573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>
            <a:hlinkHover r:id="" action="ppaction://hlinkshowjump?jump=nextslide"/>
          </p:cNvPr>
          <p:cNvSpPr/>
          <p:nvPr/>
        </p:nvSpPr>
        <p:spPr>
          <a:xfrm rot="10800000">
            <a:off x="2750641" y="4573870"/>
            <a:ext cx="1158250" cy="654287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Pie 38">
            <a:hlinkHover r:id="" action="ppaction://hlinkshowjump?jump=nextslide"/>
          </p:cNvPr>
          <p:cNvSpPr/>
          <p:nvPr/>
        </p:nvSpPr>
        <p:spPr>
          <a:xfrm>
            <a:off x="2017657" y="1319940"/>
            <a:ext cx="2151167" cy="2389632"/>
          </a:xfrm>
          <a:prstGeom prst="pi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Pie 39">
            <a:hlinkHover r:id="" action="ppaction://hlinkshowjump?jump=nextslide"/>
          </p:cNvPr>
          <p:cNvSpPr/>
          <p:nvPr/>
        </p:nvSpPr>
        <p:spPr>
          <a:xfrm>
            <a:off x="2076628" y="5400942"/>
            <a:ext cx="608105" cy="632401"/>
          </a:xfrm>
          <a:prstGeom prst="pi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Smiley Face 40">
            <a:hlinkClick r:id="rId2" action="ppaction://hlinksldjump"/>
          </p:cNvPr>
          <p:cNvSpPr/>
          <p:nvPr/>
        </p:nvSpPr>
        <p:spPr>
          <a:xfrm>
            <a:off x="639155" y="1058967"/>
            <a:ext cx="780884" cy="749354"/>
          </a:xfrm>
          <a:prstGeom prst="smileyFac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Pie 41">
            <a:hlinkHover r:id="" action="ppaction://hlinkshowjump?jump=nextslide"/>
          </p:cNvPr>
          <p:cNvSpPr/>
          <p:nvPr/>
        </p:nvSpPr>
        <p:spPr>
          <a:xfrm rot="6769817">
            <a:off x="2221476" y="4839289"/>
            <a:ext cx="564022" cy="549963"/>
          </a:xfrm>
          <a:prstGeom prst="pi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>
            <a:off x="1788645" y="923292"/>
            <a:ext cx="137035" cy="501960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>
            <a:off x="549903" y="828932"/>
            <a:ext cx="3731383" cy="9436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>
            <a:off x="402818" y="4127627"/>
            <a:ext cx="946178" cy="12586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>
            <a:off x="991161" y="4549926"/>
            <a:ext cx="786181" cy="13477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7" name="Rectangle 46">
            <a:hlinkHover r:id="" action="ppaction://hlinkshowjump?jump=nextslide"/>
          </p:cNvPr>
          <p:cNvSpPr/>
          <p:nvPr/>
        </p:nvSpPr>
        <p:spPr>
          <a:xfrm>
            <a:off x="399889" y="5096141"/>
            <a:ext cx="1011287" cy="11495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8" name="Rectangle 47">
            <a:hlinkHover r:id="" action="ppaction://hlinkshowjump?jump=nextslide"/>
          </p:cNvPr>
          <p:cNvSpPr/>
          <p:nvPr/>
        </p:nvSpPr>
        <p:spPr>
          <a:xfrm>
            <a:off x="897261" y="5480882"/>
            <a:ext cx="890969" cy="13139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9" name="Rectangle 48">
            <a:hlinkHover r:id="" action="ppaction://hlinkshowjump?jump=nextslide"/>
          </p:cNvPr>
          <p:cNvSpPr/>
          <p:nvPr/>
        </p:nvSpPr>
        <p:spPr>
          <a:xfrm>
            <a:off x="867073" y="1875032"/>
            <a:ext cx="149765" cy="92686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0" name="Rectangle 49">
            <a:hlinkHover r:id="" action="ppaction://hlinkshowjump?jump=nextslide"/>
          </p:cNvPr>
          <p:cNvSpPr/>
          <p:nvPr/>
        </p:nvSpPr>
        <p:spPr>
          <a:xfrm>
            <a:off x="384560" y="3270555"/>
            <a:ext cx="690152" cy="1316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" name="Rectangle 50">
            <a:hlinkHover r:id="" action="ppaction://hlinkshowjump?jump=nextslide"/>
          </p:cNvPr>
          <p:cNvSpPr/>
          <p:nvPr/>
        </p:nvSpPr>
        <p:spPr>
          <a:xfrm>
            <a:off x="1031545" y="2843257"/>
            <a:ext cx="766648" cy="14929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2" name="Rectangle 51">
            <a:hlinkHover r:id="" action="ppaction://hlinkshowjump?jump=nextslide"/>
          </p:cNvPr>
          <p:cNvSpPr/>
          <p:nvPr/>
        </p:nvSpPr>
        <p:spPr>
          <a:xfrm>
            <a:off x="1024214" y="3566990"/>
            <a:ext cx="764909" cy="13333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38006" y="465362"/>
            <a:ext cx="92487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Get to Smiley face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515735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11111E-6 L -0.00451 0.06759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" y="338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81481E-6 L 0.00052 0.10625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530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7.40741E-7 L -0.00069 0.04537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26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16828 L -0.00122 -0.07615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460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7037E-6 L 0.00087 0.04884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243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11111E-6 L 0.00104 0.04792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238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85185E-6 L -0.00052 0.08079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4028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7 L -3.33333E-6 0.0673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5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11111E-6 L 0.00156 0.08542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425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9259E-6 L 0.00173 0.05023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31" grpId="0" animBg="1"/>
      <p:bldP spid="32" grpId="0" animBg="1"/>
      <p:bldP spid="3" grpId="0" animBg="1"/>
      <p:bldP spid="37" grpId="0" animBg="1"/>
      <p:bldP spid="38" grpId="0" animBg="1"/>
      <p:bldP spid="39" grpId="0" animBg="1"/>
      <p:bldP spid="40" grpId="0" animBg="1"/>
      <p:bldP spid="42" grpId="0" animBg="1"/>
      <p:bldP spid="45" grpId="0" animBg="1"/>
      <p:bldP spid="46" grpId="0" animBg="1"/>
      <p:bldP spid="47" grpId="0" animBg="1"/>
      <p:bldP spid="48" grpId="0" animBg="1"/>
      <p:bldP spid="50" grpId="0" animBg="1"/>
      <p:bldP spid="5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76015" y="282011"/>
            <a:ext cx="8460336" cy="62897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Click r:id="" action="ppaction://hlinkshowjump?jump=previousslide"/>
          </p:cNvPr>
          <p:cNvSpPr/>
          <p:nvPr/>
        </p:nvSpPr>
        <p:spPr>
          <a:xfrm>
            <a:off x="7665577" y="529839"/>
            <a:ext cx="897309" cy="7520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mienne" panose="04000508060000020003" pitchFamily="82" charset="0"/>
              </a:rPr>
              <a:t>You’re as bad as Caleb…</a:t>
            </a:r>
            <a:endParaRPr lang="en-US" dirty="0">
              <a:latin typeface="Amienne" panose="04000508060000020003" pitchFamily="8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14" y="803735"/>
            <a:ext cx="1253223" cy="13878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076" y="3428999"/>
            <a:ext cx="1253223" cy="13878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15" y="3965453"/>
            <a:ext cx="2156309" cy="23879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688" y="529839"/>
            <a:ext cx="1800395" cy="19937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8965" y="4102487"/>
            <a:ext cx="1253223" cy="138782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725398" y="666572"/>
            <a:ext cx="4956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Try again?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5006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27290" y="264920"/>
            <a:ext cx="8400516" cy="63666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7665577" y="529839"/>
            <a:ext cx="897309" cy="7520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478281" y="1939895"/>
            <a:ext cx="393106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Algerian" panose="04020705040A02060702" pitchFamily="82" charset="0"/>
              </a:rPr>
              <a:t>You won!!</a:t>
            </a:r>
            <a:endParaRPr lang="en-US" sz="9600" dirty="0">
              <a:latin typeface="Algerian" panose="04020705040A02060702" pitchFamily="8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49" y="2096268"/>
            <a:ext cx="2129420" cy="28906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345" y="2096268"/>
            <a:ext cx="2025353" cy="27493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91215" y="572568"/>
            <a:ext cx="83748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Play again?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63404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</TotalTime>
  <Words>22</Words>
  <Application>Microsoft Office PowerPoint</Application>
  <PresentationFormat>Letter Paper (8.5x11 in)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Algerian</vt:lpstr>
      <vt:lpstr>Amienne</vt:lpstr>
      <vt:lpstr>Arial</vt:lpstr>
      <vt:lpstr>Arnprior</vt:lpstr>
      <vt:lpstr>Calibri</vt:lpstr>
      <vt:lpstr>Calibri Light</vt:lpstr>
      <vt:lpstr>Office Theme</vt:lpstr>
      <vt:lpstr>PowerPoint Presentation</vt:lpstr>
      <vt:lpstr>PowerPoint Presentation</vt:lpstr>
      <vt:lpstr>You’re as bad as Caleb…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Hadley</dc:creator>
  <cp:lastModifiedBy>Laura Hadley</cp:lastModifiedBy>
  <cp:revision>13</cp:revision>
  <dcterms:created xsi:type="dcterms:W3CDTF">2015-03-10T19:52:15Z</dcterms:created>
  <dcterms:modified xsi:type="dcterms:W3CDTF">2015-03-13T20:05:08Z</dcterms:modified>
</cp:coreProperties>
</file>