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16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3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8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3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9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3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3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7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3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3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82BF-DD89-48D1-BD90-748435D45B3C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5A889-2AB4-4C94-9D45-D6C53C412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4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://www.google.com/url?sa=i&amp;rct=j&amp;q=&amp;esrc=s&amp;frm=1&amp;source=images&amp;cd=&amp;cad=rja&amp;uact=8&amp;ved=0CAcQjRw&amp;url=http%3A%2F%2Fwww.memes.com%2Fmeme%2Factually-im-not-even-that-mad%2F246752&amp;ei=fzgHVbK0B4atogSe5YKoBA&amp;bvm=bv.88198703,d.cGU&amp;psig=AFQjCNFOvlz5FfmkrlHI2dlon6zkWKIZLA&amp;ust=1426622952228840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4230168" y="410199"/>
            <a:ext cx="1880075" cy="572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 to start.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55549" y="1167897"/>
            <a:ext cx="7016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Welcome to my maze. 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788467" y="2276358"/>
            <a:ext cx="4092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By: Lyndsie Fochtman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323" y="3657222"/>
            <a:ext cx="3096285" cy="240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30168" y="410199"/>
            <a:ext cx="1880075" cy="572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4561" y="153823"/>
            <a:ext cx="102549" cy="66315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87110" y="153824"/>
            <a:ext cx="8238146" cy="940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673981" y="153822"/>
            <a:ext cx="102549" cy="66315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87109" y="6691356"/>
            <a:ext cx="8238146" cy="940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86071" y="200826"/>
            <a:ext cx="126763" cy="20125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401368" y="200826"/>
            <a:ext cx="126763" cy="2482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86071" y="2589376"/>
            <a:ext cx="126763" cy="41489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401369" y="3067940"/>
            <a:ext cx="126762" cy="36704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32103" y="2871386"/>
            <a:ext cx="222191" cy="1880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77449" y="2401369"/>
            <a:ext cx="178037" cy="188007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07076" y="351439"/>
            <a:ext cx="1482341" cy="1356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2746929" y="1735870"/>
            <a:ext cx="2378230" cy="1948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08771" y="1117361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806157" y="1117361"/>
            <a:ext cx="1081753" cy="1367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6241990" y="878793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556127" y="2177750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3899012" y="2177750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205261" y="2177749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527509" y="2177748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846560" y="2186295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153318" y="2186295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470013" y="2186295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5814745" y="2186295"/>
            <a:ext cx="1428572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&quot;No&quot; Symbol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21307976">
            <a:off x="3779446" y="3157667"/>
            <a:ext cx="791548" cy="863128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&quot;No&quot; Symbol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981300" y="3486680"/>
            <a:ext cx="791548" cy="863128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&quot;No&quot; Symbol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267804" y="3189691"/>
            <a:ext cx="791548" cy="863128"/>
          </a:xfrm>
          <a:prstGeom prst="noSmoking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Smiley Face 32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840334" y="315817"/>
            <a:ext cx="418744" cy="689541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113696" y="2823670"/>
            <a:ext cx="615297" cy="645922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47244" y="3039632"/>
            <a:ext cx="172585" cy="213998"/>
          </a:xfrm>
          <a:prstGeom prst="star4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ardrop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8289067">
            <a:off x="815057" y="1505922"/>
            <a:ext cx="567377" cy="714286"/>
          </a:xfrm>
          <a:prstGeom prst="teardrop">
            <a:avLst>
              <a:gd name="adj" fmla="val 11784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394597" y="4976503"/>
            <a:ext cx="628498" cy="4020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Left Arrow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392100" y="4976503"/>
            <a:ext cx="667252" cy="402013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-Right Arrow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20111117">
            <a:off x="640386" y="2345466"/>
            <a:ext cx="916720" cy="724274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ircular Arrow 38">
            <a:hlinkHover r:id="" action="ppaction://hlinkshowjump?jump=nextslide"/>
          </p:cNvPr>
          <p:cNvSpPr/>
          <p:nvPr/>
        </p:nvSpPr>
        <p:spPr>
          <a:xfrm rot="2743301">
            <a:off x="3113696" y="4349808"/>
            <a:ext cx="630561" cy="738240"/>
          </a:xfrm>
          <a:prstGeom prst="circular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Curved Right Arrow 39"/>
          <p:cNvSpPr/>
          <p:nvPr/>
        </p:nvSpPr>
        <p:spPr>
          <a:xfrm rot="576340">
            <a:off x="2695789" y="5557935"/>
            <a:ext cx="522649" cy="777840"/>
          </a:xfrm>
          <a:prstGeom prst="curv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Moon 40">
            <a:hlinkHover r:id="" action="ppaction://hlinkshowjump?jump=nextslide"/>
          </p:cNvPr>
          <p:cNvSpPr/>
          <p:nvPr/>
        </p:nvSpPr>
        <p:spPr>
          <a:xfrm>
            <a:off x="6688701" y="1845987"/>
            <a:ext cx="660903" cy="920405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Moon 41">
            <a:hlinkHover r:id="" action="ppaction://hlinkshowjump?jump=nextslide"/>
          </p:cNvPr>
          <p:cNvSpPr/>
          <p:nvPr/>
        </p:nvSpPr>
        <p:spPr>
          <a:xfrm rot="10800000">
            <a:off x="8012554" y="1845987"/>
            <a:ext cx="660903" cy="920405"/>
          </a:xfrm>
          <a:prstGeom prst="mo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50" b="89986" l="735" r="99056">
                        <a14:backgroundMark x1="50682" y1="79113" x2="50682" y2="79113"/>
                        <a14:backgroundMark x1="74816" y1="74392" x2="74816" y2="74392"/>
                        <a14:backgroundMark x1="70934" y1="84979" x2="70934" y2="84979"/>
                        <a14:backgroundMark x1="79014" y1="69099" x2="79014" y2="69099"/>
                        <a14:backgroundMark x1="84470" y1="66953" x2="84470" y2="66953"/>
                        <a14:backgroundMark x1="71878" y1="77253" x2="71878" y2="77253"/>
                        <a14:backgroundMark x1="69360" y1="80401" x2="69360" y2="80401"/>
                        <a14:backgroundMark x1="76495" y1="73534" x2="76495" y2="73534"/>
                        <a14:backgroundMark x1="82371" y1="69385" x2="82371" y2="69385"/>
                        <a14:backgroundMark x1="84680" y1="70959" x2="85100" y2="71960"/>
                        <a14:backgroundMark x1="85100" y1="72246" x2="85100" y2="722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504" y="3919811"/>
            <a:ext cx="1881831" cy="1379527"/>
          </a:xfrm>
          <a:prstGeom prst="rect">
            <a:avLst/>
          </a:prstGeom>
        </p:spPr>
      </p:pic>
      <p:sp>
        <p:nvSpPr>
          <p:cNvPr id="46" name="Plaque 45"/>
          <p:cNvSpPr/>
          <p:nvPr/>
        </p:nvSpPr>
        <p:spPr>
          <a:xfrm>
            <a:off x="534903" y="5378516"/>
            <a:ext cx="1216127" cy="1300139"/>
          </a:xfrm>
          <a:prstGeom prst="plaqu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Push to make piece move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77323" y="1092612"/>
            <a:ext cx="1298962" cy="1862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Decision 51"/>
          <p:cNvSpPr/>
          <p:nvPr/>
        </p:nvSpPr>
        <p:spPr>
          <a:xfrm>
            <a:off x="5114339" y="4457949"/>
            <a:ext cx="1087148" cy="431663"/>
          </a:xfrm>
          <a:prstGeom prst="flowChartDecisi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un 27">
            <a:hlinkHover r:id="" action="ppaction://hlinkshowjump?jump=lastslide"/>
          </p:cNvPr>
          <p:cNvSpPr/>
          <p:nvPr/>
        </p:nvSpPr>
        <p:spPr>
          <a:xfrm>
            <a:off x="7463240" y="513806"/>
            <a:ext cx="723586" cy="607760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6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3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22 0.00232 L 0.10781 0.002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1.11111E-6 L -0.06736 0.003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8" y="13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4" presetClass="exit" presetSubtype="1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8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-4.07407E-6 L 0.01858 0.03449 C 0.02274 0.04167 0.02517 0.05255 0.02517 0.06389 C 0.02517 0.07686 0.02274 0.08704 0.01858 0.09422 L -8.33333E-7 0.12894 " pathEditMode="relative" rAng="0" ptsTypes="AAAAA">
                                      <p:cBhvr>
                                        <p:cTn id="2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643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6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-7.40741E-7 C 3.33333E-6 0.01736 0.01961 0.03171 0.04375 0.03171 C 0.07205 0.03171 0.08229 0.01597 0.08663 0.00625 L 0.09097 -0.00625 C 0.09531 -0.01597 0.10625 -0.03148 0.13819 -0.03148 C 0.15868 -0.03148 0.18211 -0.01736 0.18211 -7.40741E-7 C 0.18211 0.01736 0.15868 0.03171 0.13819 0.03171 C 0.10625 0.03171 0.09531 0.01597 0.09097 0.00625 L 0.08663 -0.00625 C 0.08229 -0.01597 0.07205 -0.03148 0.04375 -0.03148 C 0.01961 -0.03148 3.33333E-6 -0.01736 3.33333E-6 -7.40741E-7 Z " pathEditMode="relative" rAng="0" ptsTypes="AAAAAAAAAAA">
                                      <p:cBhvr>
                                        <p:cTn id="2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9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5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139 -0.00162 L -0.04966 0.01389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2" y="76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3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72222E-6 -2.59259E-6 L 0.06181 0.01389 " pathEditMode="relative" rAng="0" ptsTypes="AA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69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517 0.12917 L -0.02517 0.12917 C -0.02656 0.1331 -0.0276 0.13727 -0.02917 0.1412 C -0.03003 0.14306 -0.03142 0.14445 -0.03212 0.1463 C -0.03264 0.14769 -0.03264 0.14907 -0.03316 0.15023 C -0.03368 0.15185 -0.03455 0.15301 -0.03524 0.1544 C -0.03872 0.1625 -0.03524 0.15718 -0.0401 0.16343 C -0.04045 0.16482 -0.04063 0.1662 -0.04115 0.16759 C -0.04201 0.16968 -0.04635 0.17824 -0.04809 0.18079 C -0.04896 0.18218 -0.04983 0.18357 -0.05104 0.18472 C -0.05191 0.18542 -0.05295 0.18542 -0.05399 0.18588 C -0.05469 0.18727 -0.05503 0.18889 -0.0559 0.18982 C -0.05677 0.19097 -0.05799 0.19144 -0.05885 0.19259 C -0.06007 0.19375 -0.06076 0.19537 -0.06198 0.19653 C -0.06285 0.19745 -0.06389 0.19815 -0.06493 0.19907 C -0.06597 0.20046 -0.06667 0.20208 -0.06788 0.20301 C -0.06875 0.20394 -0.06979 0.2037 -0.07083 0.2044 C -0.07326 0.20602 -0.07552 0.20787 -0.07778 0.20972 C -0.07882 0.21042 -0.07969 0.21181 -0.08073 0.21227 C -0.08542 0.21505 -0.08767 0.21528 -0.09253 0.2162 C -0.10486 0.22176 -0.09826 0.21945 -0.12622 0.2162 C -0.1283 0.21597 -0.13021 0.21458 -0.13212 0.21366 L -0.13524 0.21227 L -0.13819 0.21111 L -0.14115 0.20972 C -0.14774 0.20093 -0.14149 0.21042 -0.14514 0.20185 C -0.14618 0.19907 -0.14826 0.19699 -0.14896 0.19398 C -0.15139 0.18449 -0.14826 0.19607 -0.15208 0.18472 C -0.15243 0.18333 -0.15243 0.18195 -0.15295 0.18079 C -0.15382 0.17917 -0.15503 0.17801 -0.1559 0.17662 L -0.15799 0.16875 C -0.15833 0.16759 -0.15833 0.16597 -0.15885 0.16482 L -0.16094 0.16088 C -0.16319 0.15139 -0.16181 0.15532 -0.16493 0.14907 C -0.16528 0.14769 -0.16528 0.1463 -0.1658 0.14514 C -0.16701 0.14236 -0.1691 0.14005 -0.16979 0.13704 C -0.17153 0.13009 -0.17031 0.13426 -0.17483 0.12523 C -0.17552 0.12384 -0.17569 0.12176 -0.17674 0.1213 C -0.18125 0.11921 -0.17865 0.12014 -0.18472 0.11875 C -0.19097 0.11898 -0.19722 0.11898 -0.20347 0.11991 C -0.20347 0.11991 -0.21094 0.12338 -0.21233 0.12384 L -0.21545 0.12523 L -0.22135 0.13056 C -0.22431 0.1331 -0.22465 0.1338 -0.2283 0.13588 C -0.22917 0.13634 -0.23021 0.13657 -0.23125 0.13704 C -0.23316 0.13889 -0.2349 0.14144 -0.23715 0.14236 C -0.23819 0.14282 -0.23924 0.14306 -0.2401 0.14375 C -0.24115 0.14445 -0.24201 0.14583 -0.24306 0.1463 C -0.24497 0.14745 -0.24705 0.14815 -0.24913 0.14907 L -0.25208 0.15023 L -0.25799 0.15301 C -0.25903 0.15347 -0.2599 0.15394 -0.26094 0.1544 C -0.26285 0.15486 -0.26771 0.15602 -0.26979 0.15695 C -0.27257 0.1581 -0.275 0.15995 -0.27778 0.16088 C -0.27934 0.16134 -0.28108 0.16157 -0.28264 0.16227 C -0.28368 0.1625 -0.28472 0.1632 -0.28576 0.16343 C -0.28698 0.16412 -0.28837 0.16435 -0.28958 0.16482 C -0.29063 0.16528 -0.29167 0.16574 -0.29253 0.1662 L -0.30052 0.16875 L -0.3441 0.16759 C -0.34549 0.16736 -0.34688 0.1669 -0.34809 0.1662 C -0.35243 0.16366 -0.3533 0.16157 -0.35694 0.15833 C -0.35955 0.15602 -0.36267 0.15463 -0.36493 0.15162 C -0.37014 0.14468 -0.36528 0.15 -0.37274 0.14514 C -0.38056 0.14005 -0.37135 0.14445 -0.37882 0.1412 C -0.38003 0.13982 -0.38142 0.13843 -0.38281 0.13704 C -0.38594 0.13426 -0.38646 0.13426 -0.38958 0.13056 C -0.39253 0.12732 -0.39323 0.12546 -0.39566 0.1213 C -0.39601 0.11945 -0.39618 0.11782 -0.39653 0.11597 C -0.39722 0.11343 -0.39861 0.1081 -0.39861 0.1081 C -0.39896 0.10463 -0.39913 0.10116 -0.39948 0.09745 C -0.40017 0.09213 -0.40156 0.08171 -0.40156 0.08171 C -0.40122 0.06898 -0.40122 0.05625 -0.40052 0.04352 C -0.40017 0.03634 -0.39896 0.0294 -0.39861 0.02222 L -0.39757 0.00648 C -0.39792 -0.00463 -0.39774 -0.01551 -0.39861 -0.02662 C -0.39878 -0.02824 -0.40156 -0.03403 -0.4026 -0.03565 C -0.40347 -0.0375 -0.40434 -0.03958 -0.40556 -0.04097 C -0.40642 -0.04213 -0.40747 -0.04282 -0.40851 -0.04375 C -0.4099 -0.04491 -0.41094 -0.04653 -0.4125 -0.04768 C -0.41406 -0.04884 -0.4158 -0.0493 -0.41736 -0.05023 C -0.41875 -0.05116 -0.41997 -0.05231 -0.42135 -0.05301 C -0.42344 -0.05393 -0.4316 -0.05532 -0.43316 -0.05555 C -0.43611 -0.05741 -0.43733 -0.05856 -0.4401 -0.05949 C -0.44184 -0.05995 -0.44358 -0.06018 -0.44514 -0.06088 C -0.44688 -0.06157 -0.44844 -0.06273 -0.45 -0.06343 C -0.45104 -0.06389 -0.45208 -0.06412 -0.45295 -0.06481 C -0.46076 -0.06991 -0.45156 -0.06551 -0.45903 -0.06875 C -0.4599 -0.06968 -0.46094 -0.0706 -0.46198 -0.0713 C -0.46441 -0.07315 -0.46823 -0.07546 -0.47083 -0.07662 C -0.47222 -0.07731 -0.47344 -0.07755 -0.47483 -0.07801 C -0.47674 -0.0787 -0.47882 -0.07963 -0.48073 -0.08055 L -0.48368 -0.08194 C -0.48472 -0.08241 -0.48576 -0.08264 -0.48663 -0.08333 C -0.48941 -0.08495 -0.49219 -0.08634 -0.49462 -0.08866 C -0.49688 -0.09051 -0.49965 -0.09282 -0.50156 -0.09514 C -0.5092 -0.10417 -0.50208 -0.09745 -0.50851 -0.10301 C -0.51354 -0.11319 -0.51163 -0.10787 -0.51441 -0.11898 L -0.51545 -0.12292 C -0.5158 -0.12546 -0.51632 -0.12801 -0.51632 -0.13079 C -0.51632 -0.15579 -0.51753 -0.15023 -0.51441 -0.1625 C -0.51406 -0.16597 -0.51389 -0.16944 -0.51337 -0.17292 C -0.51285 -0.17662 -0.51215 -0.18009 -0.51146 -0.18356 C -0.51042 -0.18935 -0.51042 -0.18704 -0.51042 -0.19005 " pathEditMode="relative" ptsTypes="AAAAAAAAAAAAAAAAAAAAAAAAAAAAAAAAAAAAAAAAAAAAAAAAAAAAAAAAAAA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xit" presetSubtype="32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ntr" presetSubtype="16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xit" presetSubtype="32" repeatCount="indefinite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 animBg="1"/>
      <p:bldP spid="4" grpId="0" animBg="1" autoUpdateAnimBg="0"/>
      <p:bldP spid="13" grpId="0" animBg="1"/>
      <p:bldP spid="30" grpId="0" animBg="1"/>
      <p:bldP spid="30" grpId="1" animBg="1"/>
      <p:bldP spid="39" grpId="0" animBg="1"/>
      <p:bldP spid="40" grpId="0" animBg="1"/>
      <p:bldP spid="40" grpId="1" animBg="1"/>
      <p:bldP spid="41" grpId="0" animBg="1"/>
      <p:bldP spid="42" grpId="0" animBg="1"/>
      <p:bldP spid="50" grpId="0" animBg="1"/>
      <p:bldP spid="52" grpId="0" animBg="1"/>
      <p:bldP spid="28" grpId="0" animBg="1"/>
      <p:bldP spid="2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previousslide"/>
          </p:cNvPr>
          <p:cNvSpPr/>
          <p:nvPr/>
        </p:nvSpPr>
        <p:spPr>
          <a:xfrm>
            <a:off x="4230168" y="410199"/>
            <a:ext cx="1880075" cy="572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Press to play again.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92173" y="1197161"/>
            <a:ext cx="5830433" cy="7800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You’re a loser!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59" y="1791345"/>
            <a:ext cx="1838325" cy="2486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31" y="3947311"/>
            <a:ext cx="3065823" cy="26209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527" y="387057"/>
            <a:ext cx="1909692" cy="1997538"/>
          </a:xfrm>
          <a:prstGeom prst="rect">
            <a:avLst/>
          </a:prstGeom>
        </p:spPr>
      </p:pic>
      <p:pic>
        <p:nvPicPr>
          <p:cNvPr id="1026" name="Picture 2" descr="http://d2ws0xxnnorfdo.cloudfront.net/meme/tile/24675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42" y="4946352"/>
            <a:ext cx="1707616" cy="170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357" y="2937937"/>
            <a:ext cx="22479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19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lastslideviewed"/>
          </p:cNvPr>
          <p:cNvSpPr/>
          <p:nvPr/>
        </p:nvSpPr>
        <p:spPr>
          <a:xfrm>
            <a:off x="4230168" y="410199"/>
            <a:ext cx="1880075" cy="572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 to play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21807" y="1964601"/>
            <a:ext cx="6925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You win! But, can you beat it again.. </a:t>
            </a:r>
            <a:endParaRPr lang="en-US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3" y="1"/>
            <a:ext cx="2227152" cy="22271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111" y="3903593"/>
            <a:ext cx="2239617" cy="25270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7" y="4372825"/>
            <a:ext cx="1888981" cy="1865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165" y="8402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61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43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You’re a loser!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Lyndsie Fochtman</dc:creator>
  <cp:lastModifiedBy>Lyndsie Fochtman</cp:lastModifiedBy>
  <cp:revision>20</cp:revision>
  <dcterms:created xsi:type="dcterms:W3CDTF">2015-03-10T19:51:47Z</dcterms:created>
  <dcterms:modified xsi:type="dcterms:W3CDTF">2015-03-16T20:29:16Z</dcterms:modified>
</cp:coreProperties>
</file>