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40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231C6-5D77-41E9-AD33-30FBFEC1E920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3610B-76A3-4588-A923-3B1BAA5F8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360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231C6-5D77-41E9-AD33-30FBFEC1E920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3610B-76A3-4588-A923-3B1BAA5F8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955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231C6-5D77-41E9-AD33-30FBFEC1E920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3610B-76A3-4588-A923-3B1BAA5F8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94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231C6-5D77-41E9-AD33-30FBFEC1E920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3610B-76A3-4588-A923-3B1BAA5F8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527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231C6-5D77-41E9-AD33-30FBFEC1E920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3610B-76A3-4588-A923-3B1BAA5F8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394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231C6-5D77-41E9-AD33-30FBFEC1E920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3610B-76A3-4588-A923-3B1BAA5F8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27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231C6-5D77-41E9-AD33-30FBFEC1E920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3610B-76A3-4588-A923-3B1BAA5F8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50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231C6-5D77-41E9-AD33-30FBFEC1E920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3610B-76A3-4588-A923-3B1BAA5F8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565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231C6-5D77-41E9-AD33-30FBFEC1E920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3610B-76A3-4588-A923-3B1BAA5F8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0983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231C6-5D77-41E9-AD33-30FBFEC1E920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3610B-76A3-4588-A923-3B1BAA5F8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226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231C6-5D77-41E9-AD33-30FBFEC1E920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3610B-76A3-4588-A923-3B1BAA5F8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129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E231C6-5D77-41E9-AD33-30FBFEC1E920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C3610B-76A3-4588-A923-3B1BAA5F8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970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Hover r:id="" action="ppaction://hlinkshowjump?jump=nextslide"/>
          </p:cNvPr>
          <p:cNvSpPr/>
          <p:nvPr/>
        </p:nvSpPr>
        <p:spPr>
          <a:xfrm>
            <a:off x="7588665" y="324740"/>
            <a:ext cx="1264778" cy="4272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7715496" y="353719"/>
            <a:ext cx="1011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Start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Berlin Sans FB" panose="020E0602020502020306" pitchFamily="34" charset="0"/>
              </a:rPr>
              <a:t>Ching</a:t>
            </a:r>
            <a:r>
              <a:rPr lang="en-US" dirty="0" smtClean="0">
                <a:latin typeface="Berlin Sans FB" panose="020E0602020502020306" pitchFamily="34" charset="0"/>
              </a:rPr>
              <a:t> </a:t>
            </a:r>
            <a:r>
              <a:rPr lang="en-US" dirty="0" err="1" smtClean="0">
                <a:latin typeface="Berlin Sans FB" panose="020E0602020502020306" pitchFamily="34" charset="0"/>
              </a:rPr>
              <a:t>chong</a:t>
            </a:r>
            <a:r>
              <a:rPr lang="en-US" dirty="0" smtClean="0">
                <a:latin typeface="Berlin Sans FB" panose="020E0602020502020306" pitchFamily="34" charset="0"/>
              </a:rPr>
              <a:t> Ling Long Maze</a:t>
            </a:r>
            <a:br>
              <a:rPr lang="en-US" dirty="0" smtClean="0">
                <a:latin typeface="Berlin Sans FB" panose="020E0602020502020306" pitchFamily="34" charset="0"/>
              </a:rPr>
            </a:br>
            <a:r>
              <a:rPr lang="en-US" sz="1100" dirty="0" smtClean="0"/>
              <a:t>(</a:t>
            </a:r>
            <a:r>
              <a:rPr lang="en-US" sz="800" dirty="0" smtClean="0"/>
              <a:t>Don’t Click the blue)</a:t>
            </a:r>
            <a:endParaRPr lang="en-US" sz="8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Makayla </a:t>
            </a:r>
            <a:r>
              <a:rPr lang="en-US" dirty="0" smtClean="0"/>
              <a:t>Demesa</a:t>
            </a:r>
          </a:p>
          <a:p>
            <a:r>
              <a:rPr lang="en-US" dirty="0" smtClean="0"/>
              <a:t>Are you hungry?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2795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588665" y="324740"/>
            <a:ext cx="1264778" cy="4272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>
            <a:off x="8092867" y="752030"/>
            <a:ext cx="128187" cy="99131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>
            <a:off x="717847" y="1538243"/>
            <a:ext cx="7375020" cy="20509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loud 8">
            <a:hlinkHover r:id="" action="ppaction://hlinkshowjump?jump=nextslide"/>
          </p:cNvPr>
          <p:cNvSpPr/>
          <p:nvPr/>
        </p:nvSpPr>
        <p:spPr>
          <a:xfrm>
            <a:off x="6383709" y="72638"/>
            <a:ext cx="828942" cy="564023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loud 9">
            <a:hlinkHover r:id="" action="ppaction://hlinkshowjump?jump=nextslide"/>
          </p:cNvPr>
          <p:cNvSpPr/>
          <p:nvPr/>
        </p:nvSpPr>
        <p:spPr>
          <a:xfrm>
            <a:off x="5251391" y="999858"/>
            <a:ext cx="794759" cy="49565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loud 10">
            <a:hlinkHover r:id="" action="ppaction://hlinkshowjump?jump=nextslide"/>
          </p:cNvPr>
          <p:cNvSpPr/>
          <p:nvPr/>
        </p:nvSpPr>
        <p:spPr>
          <a:xfrm>
            <a:off x="4065663" y="54469"/>
            <a:ext cx="786213" cy="572569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e 12">
            <a:hlinkHover r:id="" action="ppaction://hlinkshowjump?jump=nextslide"/>
          </p:cNvPr>
          <p:cNvSpPr/>
          <p:nvPr/>
        </p:nvSpPr>
        <p:spPr>
          <a:xfrm>
            <a:off x="2409720" y="1"/>
            <a:ext cx="1379766" cy="1525258"/>
          </a:xfrm>
          <a:prstGeom prst="pi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Lightning Bolt 13">
            <a:hlinkHover r:id="" action="ppaction://hlinkshowjump?jump=nextslide"/>
          </p:cNvPr>
          <p:cNvSpPr/>
          <p:nvPr/>
        </p:nvSpPr>
        <p:spPr>
          <a:xfrm>
            <a:off x="862930" y="0"/>
            <a:ext cx="1042587" cy="709301"/>
          </a:xfrm>
          <a:prstGeom prst="lightningBol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Lightning Bolt 14">
            <a:hlinkHover r:id="" action="ppaction://hlinkshowjump?jump=nextslide"/>
          </p:cNvPr>
          <p:cNvSpPr/>
          <p:nvPr/>
        </p:nvSpPr>
        <p:spPr>
          <a:xfrm rot="19114302">
            <a:off x="547711" y="1025797"/>
            <a:ext cx="1350707" cy="461472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lowchart: Merge 15">
            <a:hlinkHover r:id="" action="ppaction://hlinkshowjump?jump=nextslide"/>
          </p:cNvPr>
          <p:cNvSpPr/>
          <p:nvPr/>
        </p:nvSpPr>
        <p:spPr>
          <a:xfrm>
            <a:off x="0" y="1640792"/>
            <a:ext cx="205099" cy="247829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lowchart: Merge 16">
            <a:hlinkHover r:id="" action="ppaction://hlinkshowjump?jump=nextslide"/>
          </p:cNvPr>
          <p:cNvSpPr/>
          <p:nvPr/>
        </p:nvSpPr>
        <p:spPr>
          <a:xfrm>
            <a:off x="205099" y="1640791"/>
            <a:ext cx="205099" cy="247829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Hover r:id="" action="ppaction://hlinkshowjump?jump=nextslide"/>
          </p:cNvPr>
          <p:cNvSpPr/>
          <p:nvPr/>
        </p:nvSpPr>
        <p:spPr>
          <a:xfrm>
            <a:off x="0" y="3033757"/>
            <a:ext cx="4187439" cy="18800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hlinkHover r:id="" action="ppaction://hlinkshowjump?jump=nextslide"/>
          </p:cNvPr>
          <p:cNvSpPr/>
          <p:nvPr/>
        </p:nvSpPr>
        <p:spPr>
          <a:xfrm>
            <a:off x="4610456" y="3033757"/>
            <a:ext cx="4187439" cy="18800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hlinkHover r:id="" action="ppaction://hlinkshowjump?jump=nextslide"/>
          </p:cNvPr>
          <p:cNvSpPr/>
          <p:nvPr/>
        </p:nvSpPr>
        <p:spPr>
          <a:xfrm>
            <a:off x="4193848" y="1525259"/>
            <a:ext cx="423017" cy="169650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Vertical Scroll 20">
            <a:hlinkHover r:id="" action="ppaction://hlinkshowjump?jump=nextslide"/>
          </p:cNvPr>
          <p:cNvSpPr/>
          <p:nvPr/>
        </p:nvSpPr>
        <p:spPr>
          <a:xfrm>
            <a:off x="8076548" y="5500040"/>
            <a:ext cx="657831" cy="1059678"/>
          </a:xfrm>
          <a:prstGeom prst="verticalScroll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hlinkHover r:id="" action="ppaction://hlinkshowjump?jump=nextslide"/>
          </p:cNvPr>
          <p:cNvSpPr txBox="1"/>
          <p:nvPr/>
        </p:nvSpPr>
        <p:spPr>
          <a:xfrm>
            <a:off x="8251638" y="5568214"/>
            <a:ext cx="3076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" action="ppaction://hlinkshowjump?jump=nextslide"/>
              </a:rPr>
              <a:t>End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hlinkHover r:id="" action="ppaction://hlinkshowjump?jump=nextslide"/>
          </p:cNvPr>
          <p:cNvSpPr/>
          <p:nvPr/>
        </p:nvSpPr>
        <p:spPr>
          <a:xfrm>
            <a:off x="8221054" y="1530760"/>
            <a:ext cx="922946" cy="21258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0551" y="2044127"/>
            <a:ext cx="725142" cy="765427"/>
          </a:xfrm>
          <a:prstGeom prst="rect">
            <a:avLst/>
          </a:prstGeom>
        </p:spPr>
      </p:pic>
      <p:sp>
        <p:nvSpPr>
          <p:cNvPr id="5" name="Rectangle 4">
            <a:hlinkHover r:id="" action="ppaction://hlinkshowjump?jump=nextslide"/>
          </p:cNvPr>
          <p:cNvSpPr/>
          <p:nvPr/>
        </p:nvSpPr>
        <p:spPr>
          <a:xfrm>
            <a:off x="564020" y="4730261"/>
            <a:ext cx="4046435" cy="2022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Hover r:id="" action="ppaction://hlinkshowjump?jump=nextslide"/>
          </p:cNvPr>
          <p:cNvSpPr/>
          <p:nvPr/>
        </p:nvSpPr>
        <p:spPr>
          <a:xfrm>
            <a:off x="4610456" y="4730262"/>
            <a:ext cx="4533544" cy="20222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390651">
            <a:off x="8520937" y="1732398"/>
            <a:ext cx="553915" cy="605203"/>
          </a:xfrm>
          <a:prstGeom prst="rect">
            <a:avLst/>
          </a:prstGeom>
        </p:spPr>
      </p:pic>
      <p:pic>
        <p:nvPicPr>
          <p:cNvPr id="23" name="Picture 2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6146" y="2101075"/>
            <a:ext cx="816935" cy="798645"/>
          </a:xfrm>
          <a:prstGeom prst="rect">
            <a:avLst/>
          </a:prstGeom>
        </p:spPr>
      </p:pic>
      <p:pic>
        <p:nvPicPr>
          <p:cNvPr id="24" name="Picture 2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6146" y="2545729"/>
            <a:ext cx="816935" cy="798645"/>
          </a:xfrm>
          <a:prstGeom prst="rect">
            <a:avLst/>
          </a:prstGeom>
        </p:spPr>
      </p:pic>
      <p:sp>
        <p:nvSpPr>
          <p:cNvPr id="25" name="5-Point Star 24">
            <a:hlinkHover r:id="" action="ppaction://hlinkshowjump?jump=nextslide"/>
          </p:cNvPr>
          <p:cNvSpPr/>
          <p:nvPr/>
        </p:nvSpPr>
        <p:spPr>
          <a:xfrm>
            <a:off x="5952394" y="3376321"/>
            <a:ext cx="1260257" cy="1214989"/>
          </a:xfrm>
          <a:prstGeom prst="star5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87228" y="3572096"/>
            <a:ext cx="823438" cy="823438"/>
          </a:xfrm>
          <a:prstGeom prst="rect">
            <a:avLst/>
          </a:prstGeom>
        </p:spPr>
      </p:pic>
      <p:sp>
        <p:nvSpPr>
          <p:cNvPr id="27" name="Rectangle 26">
            <a:hlinkHover r:id="" action="ppaction://hlinkshowjump?jump=nextslide"/>
          </p:cNvPr>
          <p:cNvSpPr/>
          <p:nvPr/>
        </p:nvSpPr>
        <p:spPr>
          <a:xfrm>
            <a:off x="0" y="4730262"/>
            <a:ext cx="564021" cy="202223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>
            <a:hlinkHover r:id="" action="ppaction://hlinkshowjump?jump=lastslide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529" y="5810386"/>
            <a:ext cx="1166367" cy="1362316"/>
          </a:xfrm>
          <a:prstGeom prst="rect">
            <a:avLst/>
          </a:prstGeom>
        </p:spPr>
      </p:pic>
      <p:sp>
        <p:nvSpPr>
          <p:cNvPr id="28" name="Flowchart: Extract 27">
            <a:hlinkHover r:id="" action="ppaction://hlinkshowjump?jump=nextslide"/>
          </p:cNvPr>
          <p:cNvSpPr/>
          <p:nvPr/>
        </p:nvSpPr>
        <p:spPr>
          <a:xfrm>
            <a:off x="650631" y="2078069"/>
            <a:ext cx="212299" cy="955688"/>
          </a:xfrm>
          <a:prstGeom prst="flowChartExtra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lowchart: Merge 31">
            <a:hlinkHover r:id="" action="ppaction://hlinkshowjump?jump=nextslide"/>
          </p:cNvPr>
          <p:cNvSpPr/>
          <p:nvPr/>
        </p:nvSpPr>
        <p:spPr>
          <a:xfrm>
            <a:off x="980762" y="1741617"/>
            <a:ext cx="182009" cy="957414"/>
          </a:xfrm>
          <a:prstGeom prst="flowChartMerg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lowchart: Extract 32">
            <a:hlinkHover r:id="" action="ppaction://hlinkshowjump?jump=nextslide"/>
          </p:cNvPr>
          <p:cNvSpPr/>
          <p:nvPr/>
        </p:nvSpPr>
        <p:spPr>
          <a:xfrm>
            <a:off x="1274187" y="2040250"/>
            <a:ext cx="212380" cy="999857"/>
          </a:xfrm>
          <a:prstGeom prst="flowChartExtra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lowchart: Merge 33">
            <a:hlinkHover r:id="" action="ppaction://hlinkshowjump?jump=nextslide"/>
          </p:cNvPr>
          <p:cNvSpPr/>
          <p:nvPr/>
        </p:nvSpPr>
        <p:spPr>
          <a:xfrm>
            <a:off x="1569956" y="1750825"/>
            <a:ext cx="275533" cy="1036785"/>
          </a:xfrm>
          <a:prstGeom prst="flowChartMerg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lowchart: Extract 34">
            <a:hlinkHover r:id="" action="ppaction://hlinkshowjump?jump=nextslide"/>
          </p:cNvPr>
          <p:cNvSpPr/>
          <p:nvPr/>
        </p:nvSpPr>
        <p:spPr>
          <a:xfrm>
            <a:off x="1938434" y="1989490"/>
            <a:ext cx="206896" cy="1035474"/>
          </a:xfrm>
          <a:prstGeom prst="flowChartExtra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lowchart: Merge 35">
            <a:hlinkHover r:id="" action="ppaction://hlinkshowjump?jump=nextslide"/>
          </p:cNvPr>
          <p:cNvSpPr/>
          <p:nvPr/>
        </p:nvSpPr>
        <p:spPr>
          <a:xfrm>
            <a:off x="2191317" y="1750826"/>
            <a:ext cx="285117" cy="986024"/>
          </a:xfrm>
          <a:prstGeom prst="flowChartMerg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lowchart: Extract 36">
            <a:hlinkHover r:id="" action="ppaction://hlinkshowjump?jump=nextslide"/>
          </p:cNvPr>
          <p:cNvSpPr/>
          <p:nvPr/>
        </p:nvSpPr>
        <p:spPr>
          <a:xfrm>
            <a:off x="2516984" y="1989489"/>
            <a:ext cx="276807" cy="1044267"/>
          </a:xfrm>
          <a:prstGeom prst="flowChartExtra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115381" y="6440982"/>
            <a:ext cx="11205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Eat me!!</a:t>
            </a:r>
            <a:endParaRPr lang="en-US" dirty="0"/>
          </a:p>
        </p:txBody>
      </p:sp>
      <p:pic>
        <p:nvPicPr>
          <p:cNvPr id="31" name="Picture 3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9282" y="5288379"/>
            <a:ext cx="1109603" cy="1109603"/>
          </a:xfrm>
          <a:prstGeom prst="rect">
            <a:avLst/>
          </a:prstGeom>
        </p:spPr>
      </p:pic>
      <p:pic>
        <p:nvPicPr>
          <p:cNvPr id="39" name="Picture 38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9404" y="4972799"/>
            <a:ext cx="918047" cy="918047"/>
          </a:xfrm>
          <a:prstGeom prst="rect">
            <a:avLst/>
          </a:prstGeom>
        </p:spPr>
      </p:pic>
      <p:pic>
        <p:nvPicPr>
          <p:cNvPr id="40" name="Picture 3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134" y="5234614"/>
            <a:ext cx="1325103" cy="1325103"/>
          </a:xfrm>
          <a:prstGeom prst="rect">
            <a:avLst/>
          </a:prstGeom>
        </p:spPr>
      </p:pic>
      <p:pic>
        <p:nvPicPr>
          <p:cNvPr id="41" name="Picture 40">
            <a:hlinkHover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87" r="12514"/>
          <a:stretch/>
        </p:blipFill>
        <p:spPr>
          <a:xfrm>
            <a:off x="5593963" y="4972799"/>
            <a:ext cx="1579491" cy="1579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816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0.00069 L 0.00608 0.12593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5" y="625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repeatCount="indefinite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0.00625 L 1.66667E-6 -0.13842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62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96296E-6 L 0.00104 0.13125 " pathEditMode="relative" rAng="0" ptsTypes="AA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6551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2.59259E-6 L 0.03385 -0.00209 " pathEditMode="relative" rAng="0" ptsTypes="AA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4" y="-11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77778E-6 7.40741E-7 L -0.41319 -0.00718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660" y="-37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77778E-6 4.81481E-6 L -0.30087 0.0032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052" y="162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11111E-6 L -0.37622 0.0002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819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8" presetClass="emph" presetSubtype="0" repeatCount="indefinite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26" presetClass="pat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3629 -0.00394 C -0.43629 0.02916 -0.38993 0.05602 -0.33334 0.05602 C -0.26667 0.05602 -0.24254 0.02615 -0.23247 0.0081 L -0.22205 -0.01598 C -0.21164 -0.03403 -0.18611 -0.06389 -0.11077 -0.06389 C -0.0625 -0.06389 -0.00764 -0.03704 -0.00764 -0.00394 C -0.00764 0.02916 -0.0625 0.05602 -0.11077 0.05602 C -0.18611 0.05602 -0.21164 0.02615 -0.22205 0.0081 L -0.23247 -0.01598 C -0.24254 -0.03403 -0.26667 -0.06389 -0.33334 -0.06389 C -0.38993 -0.06389 -0.43629 -0.03704 -0.43629 -0.00394 Z " pathEditMode="relative" rAng="0" ptsTypes="AAAAAAAAAAA">
                                      <p:cBhvr>
                                        <p:cTn id="2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424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8" presetClass="emph" presetSubtype="0" repeatCount="indefinite" autoRev="1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42" presetClass="path" presetSubtype="0" repeatCount="indefinite" autoRev="1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0.00903 L 3.61111E-6 0.17361 " pathEditMode="relative" rAng="0" ptsTypes="AA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12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8" presetClass="emph" presetSubtype="0" repeatCount="indefinite" autoRev="1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53" presetClass="entr" presetSubtype="16" repeatCount="indefinite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4.81481E-6 L -8.33333E-7 0.25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3" grpId="0" animBg="1"/>
      <p:bldP spid="17" grpId="0" animBg="1"/>
      <p:bldP spid="20" grpId="0" animBg="1"/>
      <p:bldP spid="25" grpId="0" animBg="1"/>
      <p:bldP spid="2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Hover r:id="" action="ppaction://hlinkshowjump?jump=previousslide"/>
          </p:cNvPr>
          <p:cNvSpPr/>
          <p:nvPr/>
        </p:nvSpPr>
        <p:spPr>
          <a:xfrm>
            <a:off x="7588665" y="324740"/>
            <a:ext cx="1264778" cy="4272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mienne" panose="04000508060000020003" pitchFamily="82" charset="0"/>
              </a:rPr>
              <a:t>YOU BRING DISHONA TO YO FAMILY!!!!!!!!!!!!!</a:t>
            </a:r>
            <a:endParaRPr lang="en-US" dirty="0">
              <a:latin typeface="Amienne" panose="04000508060000020003" pitchFamily="8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75685" y="365126"/>
            <a:ext cx="1055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Try Again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268501">
            <a:off x="633309" y="1605117"/>
            <a:ext cx="2103883" cy="157791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616513">
            <a:off x="5915630" y="4573358"/>
            <a:ext cx="2119692" cy="147736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2082" y="4396154"/>
            <a:ext cx="3359918" cy="188155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672863" y="4578297"/>
            <a:ext cx="694592" cy="2549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29900" y="1393581"/>
            <a:ext cx="2491154" cy="233545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44714" y="2372579"/>
            <a:ext cx="2385647" cy="1586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315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Hover r:id="" action="ppaction://hlinkshowjump?jump=firstslide"/>
          </p:cNvPr>
          <p:cNvSpPr/>
          <p:nvPr/>
        </p:nvSpPr>
        <p:spPr>
          <a:xfrm>
            <a:off x="7588665" y="324740"/>
            <a:ext cx="1264778" cy="4272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662743" y="382699"/>
            <a:ext cx="1068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Play Here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98938" y="536331"/>
            <a:ext cx="703384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sz="2800" dirty="0" smtClean="0">
                <a:latin typeface="Franklin Gothic Demi" panose="020B0703020102020204" pitchFamily="34" charset="0"/>
              </a:rPr>
              <a:t>Congrats, you’re not a disappointment </a:t>
            </a:r>
            <a:endParaRPr lang="en-US" sz="2800" dirty="0">
              <a:latin typeface="Franklin Gothic Demi" panose="020B07030201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r="18048"/>
          <a:stretch/>
        </p:blipFill>
        <p:spPr>
          <a:xfrm rot="20945434">
            <a:off x="244334" y="1374165"/>
            <a:ext cx="1956289" cy="231382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2701" y="1277915"/>
            <a:ext cx="2218592" cy="14642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7173" y="1630973"/>
            <a:ext cx="2316773" cy="231677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14570" y="3150663"/>
            <a:ext cx="2846723" cy="159416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285314">
            <a:off x="6248811" y="4242274"/>
            <a:ext cx="2167947" cy="179506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0576" y="4392561"/>
            <a:ext cx="2922125" cy="2351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350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242</TotalTime>
  <Words>35</Words>
  <Application>Microsoft Office PowerPoint</Application>
  <PresentationFormat>Letter Paper (8.5x11 in)</PresentationFormat>
  <Paragraphs>11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Amienne</vt:lpstr>
      <vt:lpstr>Arial</vt:lpstr>
      <vt:lpstr>Berlin Sans FB</vt:lpstr>
      <vt:lpstr>Calibri</vt:lpstr>
      <vt:lpstr>Calibri Light</vt:lpstr>
      <vt:lpstr>Franklin Gothic Demi</vt:lpstr>
      <vt:lpstr>Office Theme</vt:lpstr>
      <vt:lpstr>Ching chong Ling Long Maze (Don’t Click the blue)</vt:lpstr>
      <vt:lpstr>PowerPoint Presentation</vt:lpstr>
      <vt:lpstr>YOU BRING DISHONA TO YO FAMILY!!!!!!!!!!!!!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Makayla Demesa</dc:creator>
  <cp:lastModifiedBy>Makayla Demesa</cp:lastModifiedBy>
  <cp:revision>25</cp:revision>
  <dcterms:created xsi:type="dcterms:W3CDTF">2015-03-10T19:51:48Z</dcterms:created>
  <dcterms:modified xsi:type="dcterms:W3CDTF">2015-03-17T20:30:16Z</dcterms:modified>
</cp:coreProperties>
</file>