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2E91"/>
    <a:srgbClr val="4436FA"/>
    <a:srgbClr val="4EDEE2"/>
    <a:srgbClr val="FF9900"/>
    <a:srgbClr val="EE4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1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6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82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5753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2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4792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31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92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8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7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8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2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8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9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6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5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433653A-8128-4950-90AE-EA937FC5616C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8260225-9472-4700-9BD0-FD93F84B2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17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213645" y="6221338"/>
            <a:ext cx="1469876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the maze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55" y="941069"/>
            <a:ext cx="4962526" cy="355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23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65591" y="169018"/>
            <a:ext cx="170916" cy="53069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316195" y="155009"/>
            <a:ext cx="1657884" cy="20509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1063947" y="1118100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982767" y="2025351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982767" y="2435552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1063952" y="3337133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2205865" y="2280675"/>
            <a:ext cx="1647244" cy="17091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944028" y="3193987"/>
            <a:ext cx="1623699" cy="1645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>
            <a:off x="1521151" y="3337133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422732" y="4076343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4063524" y="4076343"/>
            <a:ext cx="1448512" cy="1581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4539947" y="3093574"/>
            <a:ext cx="1636521" cy="3076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3774530" y="2402992"/>
            <a:ext cx="1384460" cy="1890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-Up Arrow 15">
            <a:hlinkHover r:id="" action="ppaction://hlinkshowjump?jump=nextslide"/>
          </p:cNvPr>
          <p:cNvSpPr/>
          <p:nvPr/>
        </p:nvSpPr>
        <p:spPr>
          <a:xfrm>
            <a:off x="4547394" y="3409419"/>
            <a:ext cx="546946" cy="576843"/>
          </a:xfrm>
          <a:prstGeom prst="leftUpArrow">
            <a:avLst/>
          </a:prstGeom>
          <a:solidFill>
            <a:srgbClr val="A22E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965533" y="384558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4532475" y="1505128"/>
            <a:ext cx="1651475" cy="3076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3606325" y="384558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247116" y="384558"/>
            <a:ext cx="863127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rot="5400000">
            <a:off x="2664105" y="1792438"/>
            <a:ext cx="2029627" cy="1453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751601" y="1681382"/>
            <a:ext cx="1452778" cy="12391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ightning Bolt 22">
            <a:hlinkHover r:id="" action="ppaction://hlinkshowjump?jump=nextslide"/>
          </p:cNvPr>
          <p:cNvSpPr/>
          <p:nvPr/>
        </p:nvSpPr>
        <p:spPr>
          <a:xfrm flipH="1">
            <a:off x="418744" y="546928"/>
            <a:ext cx="435835" cy="666575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e 23">
            <a:hlinkHover r:id="" action="ppaction://hlinkshowjump?jump=nextslide"/>
          </p:cNvPr>
          <p:cNvSpPr/>
          <p:nvPr/>
        </p:nvSpPr>
        <p:spPr>
          <a:xfrm rot="7460351">
            <a:off x="2014104" y="704550"/>
            <a:ext cx="1031358" cy="922309"/>
          </a:xfrm>
          <a:prstGeom prst="pi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5164330" y="1378539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hlinkHover r:id="" action="ppaction://hlinkshowjump?jump=nextslide"/>
          </p:cNvPr>
          <p:cNvSpPr/>
          <p:nvPr/>
        </p:nvSpPr>
        <p:spPr>
          <a:xfrm flipH="1">
            <a:off x="1166500" y="2706880"/>
            <a:ext cx="239854" cy="457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5995943" y="2335133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5400000">
            <a:off x="6827554" y="3291727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>
            <a:off x="5995943" y="3636767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5221481" y="3636767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6058955" y="4593361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Heart 31">
            <a:hlinkHover r:id="" action="ppaction://hlinkshowjump?jump=nextslide"/>
          </p:cNvPr>
          <p:cNvSpPr/>
          <p:nvPr/>
        </p:nvSpPr>
        <p:spPr>
          <a:xfrm>
            <a:off x="6343639" y="4155413"/>
            <a:ext cx="361068" cy="370186"/>
          </a:xfrm>
          <a:prstGeom prst="heart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5400000">
            <a:off x="7508131" y="4853947"/>
            <a:ext cx="777668" cy="12097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0800000">
            <a:off x="6061101" y="5188965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Summing Junction 34">
            <a:hlinkHover r:id="" action="ppaction://hlinkshowjump?jump=lastslide"/>
          </p:cNvPr>
          <p:cNvSpPr/>
          <p:nvPr/>
        </p:nvSpPr>
        <p:spPr>
          <a:xfrm>
            <a:off x="7395562" y="4741544"/>
            <a:ext cx="377905" cy="401188"/>
          </a:xfrm>
          <a:prstGeom prst="flowChartSummingJunction">
            <a:avLst/>
          </a:prstGeom>
          <a:solidFill>
            <a:srgbClr val="4EDE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3174762" y="5912087"/>
            <a:ext cx="1777524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>
            <a:off x="3650100" y="4601395"/>
            <a:ext cx="826847" cy="1143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xplosion 2 37">
            <a:hlinkHover r:id="" action="ppaction://hlinkshowjump?jump=nextslide"/>
          </p:cNvPr>
          <p:cNvSpPr/>
          <p:nvPr/>
        </p:nvSpPr>
        <p:spPr>
          <a:xfrm>
            <a:off x="5657305" y="2292962"/>
            <a:ext cx="320469" cy="383453"/>
          </a:xfrm>
          <a:prstGeom prst="irregularSeal2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n 38"/>
          <p:cNvSpPr/>
          <p:nvPr/>
        </p:nvSpPr>
        <p:spPr>
          <a:xfrm>
            <a:off x="3812499" y="1057538"/>
            <a:ext cx="376012" cy="621746"/>
          </a:xfrm>
          <a:prstGeom prst="can">
            <a:avLst/>
          </a:prstGeom>
          <a:solidFill>
            <a:srgbClr val="EE42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n 41"/>
          <p:cNvSpPr/>
          <p:nvPr/>
        </p:nvSpPr>
        <p:spPr>
          <a:xfrm>
            <a:off x="4718328" y="1057537"/>
            <a:ext cx="376012" cy="624913"/>
          </a:xfrm>
          <a:prstGeom prst="can">
            <a:avLst/>
          </a:prstGeom>
          <a:solidFill>
            <a:srgbClr val="EE42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an 42"/>
          <p:cNvSpPr/>
          <p:nvPr/>
        </p:nvSpPr>
        <p:spPr>
          <a:xfrm>
            <a:off x="4287292" y="546928"/>
            <a:ext cx="376012" cy="827871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>
            <a:hlinkHover r:id="" action="ppaction://hlinkshowjump?jump=nextslide"/>
          </p:cNvPr>
          <p:cNvSpPr/>
          <p:nvPr/>
        </p:nvSpPr>
        <p:spPr>
          <a:xfrm>
            <a:off x="2624112" y="3514774"/>
            <a:ext cx="323633" cy="471838"/>
          </a:xfrm>
          <a:prstGeom prst="star4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Decision 44">
            <a:hlinkHover r:id="" action="ppaction://hlinkshowjump?jump=nextslide"/>
          </p:cNvPr>
          <p:cNvSpPr/>
          <p:nvPr/>
        </p:nvSpPr>
        <p:spPr>
          <a:xfrm>
            <a:off x="3167700" y="2738227"/>
            <a:ext cx="352029" cy="369606"/>
          </a:xfrm>
          <a:prstGeom prst="flowChartDecision">
            <a:avLst/>
          </a:prstGeom>
          <a:solidFill>
            <a:srgbClr val="4436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Quad Arrow Callout 40">
            <a:hlinkHover r:id="" action="ppaction://hlinkshowjump?jump=nextslide"/>
          </p:cNvPr>
          <p:cNvSpPr/>
          <p:nvPr/>
        </p:nvSpPr>
        <p:spPr>
          <a:xfrm>
            <a:off x="4866038" y="4339385"/>
            <a:ext cx="1216152" cy="1216152"/>
          </a:xfrm>
          <a:prstGeom prst="quadArrowCallout">
            <a:avLst/>
          </a:prstGeom>
          <a:solidFill>
            <a:srgbClr val="A22E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 rot="5400000">
            <a:off x="6664609" y="4911718"/>
            <a:ext cx="470621" cy="8387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Moon 47"/>
          <p:cNvSpPr/>
          <p:nvPr/>
        </p:nvSpPr>
        <p:spPr>
          <a:xfrm>
            <a:off x="3574263" y="3469943"/>
            <a:ext cx="290033" cy="516319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385" y="0"/>
            <a:ext cx="182896" cy="5322269"/>
          </a:xfrm>
          <a:prstGeom prst="rect">
            <a:avLst/>
          </a:prstGeom>
        </p:spPr>
      </p:pic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" y="1542512"/>
            <a:ext cx="182896" cy="5322269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94" y="0"/>
            <a:ext cx="1658256" cy="170703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6597" y="-4172"/>
            <a:ext cx="1658256" cy="170703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853" y="-2440"/>
            <a:ext cx="1658256" cy="170703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144" y="-2440"/>
            <a:ext cx="1658256" cy="170703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109" y="0"/>
            <a:ext cx="1658256" cy="170703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9034" y="-2440"/>
            <a:ext cx="1658256" cy="170703"/>
          </a:xfrm>
          <a:prstGeom prst="rect">
            <a:avLst/>
          </a:prstGeom>
        </p:spPr>
      </p:pic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0703" cy="1652159"/>
          </a:xfrm>
          <a:prstGeom prst="rect">
            <a:avLst/>
          </a:prstGeom>
        </p:spPr>
      </p:pic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 rot="5400000">
            <a:off x="8234079" y="5963200"/>
            <a:ext cx="1640792" cy="1623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402" y="6694768"/>
            <a:ext cx="1658256" cy="170703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311" y="6690890"/>
            <a:ext cx="1658256" cy="170703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2545" y="6690891"/>
            <a:ext cx="1658256" cy="170703"/>
          </a:xfrm>
          <a:prstGeom prst="rect">
            <a:avLst/>
          </a:prstGeom>
        </p:spPr>
      </p:pic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1802" y="6690890"/>
            <a:ext cx="1658256" cy="170703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225" y="6690891"/>
            <a:ext cx="1658256" cy="170703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45" y="6690890"/>
            <a:ext cx="1658256" cy="17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L 0.00833 0.5358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678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0.00069 -0.2381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19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48148E-6 L 0.0007 0.11759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88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00069 -0.074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5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0.00278 0.044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22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0.00347 -0.074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372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2.5E-6 -0.25139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6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00348 -0.29908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-1495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4" grpId="0" animBg="1"/>
      <p:bldP spid="26" grpId="0" animBg="1"/>
      <p:bldP spid="32" grpId="0" animBg="1"/>
      <p:bldP spid="38" grpId="0" animBg="1"/>
      <p:bldP spid="39" grpId="0" animBg="1"/>
      <p:bldP spid="42" grpId="0" animBg="1"/>
      <p:bldP spid="43" grpId="0" animBg="1"/>
      <p:bldP spid="44" grpId="0" animBg="1"/>
      <p:bldP spid="45" grpId="0" animBg="1"/>
      <p:bldP spid="41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213645" y="6221338"/>
            <a:ext cx="1469876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396" y="295276"/>
            <a:ext cx="6554867" cy="1524000"/>
          </a:xfrm>
        </p:spPr>
        <p:txBody>
          <a:bodyPr/>
          <a:lstStyle/>
          <a:p>
            <a:r>
              <a:rPr lang="en-US" dirty="0" smtClean="0"/>
              <a:t>You Suck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4407" y="1622723"/>
            <a:ext cx="4019461" cy="398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213645" y="6221338"/>
            <a:ext cx="1469876" cy="495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90886" y="17689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74334" y="4334635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You </a:t>
            </a:r>
            <a:r>
              <a:rPr lang="en-US" sz="4800" dirty="0" smtClean="0"/>
              <a:t>won</a:t>
            </a:r>
            <a:endParaRPr lang="en-US" sz="4800" dirty="0"/>
          </a:p>
        </p:txBody>
      </p:sp>
      <p:sp>
        <p:nvSpPr>
          <p:cNvPr id="3" name="AutoShape 2" descr="Image result for ugly peopl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32" y="1109306"/>
            <a:ext cx="4148285" cy="300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0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214</TotalTime>
  <Words>12</Words>
  <Application>Microsoft Office PowerPoint</Application>
  <PresentationFormat>Letter Paper (8.5x11 in)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Slice</vt:lpstr>
      <vt:lpstr>Welcome</vt:lpstr>
      <vt:lpstr>PowerPoint Presentation</vt:lpstr>
      <vt:lpstr>PowerPoint Presentation</vt:lpstr>
      <vt:lpstr>You Suck</vt:lpstr>
      <vt:lpstr>You won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Marlen Vazquez</dc:creator>
  <cp:lastModifiedBy>Marlen Vazquez</cp:lastModifiedBy>
  <cp:revision>25</cp:revision>
  <dcterms:created xsi:type="dcterms:W3CDTF">2015-03-10T19:51:47Z</dcterms:created>
  <dcterms:modified xsi:type="dcterms:W3CDTF">2015-03-17T20:26:41Z</dcterms:modified>
</cp:coreProperties>
</file>