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87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3FF99-F77A-4F70-8AC1-C3F0DA9BDEC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72041-BF0E-4BCA-AF7F-D3F1D1C4C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184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3FF99-F77A-4F70-8AC1-C3F0DA9BDEC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72041-BF0E-4BCA-AF7F-D3F1D1C4C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366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3FF99-F77A-4F70-8AC1-C3F0DA9BDEC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72041-BF0E-4BCA-AF7F-D3F1D1C4C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655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3FF99-F77A-4F70-8AC1-C3F0DA9BDEC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72041-BF0E-4BCA-AF7F-D3F1D1C4C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075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3FF99-F77A-4F70-8AC1-C3F0DA9BDEC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72041-BF0E-4BCA-AF7F-D3F1D1C4C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509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3FF99-F77A-4F70-8AC1-C3F0DA9BDEC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72041-BF0E-4BCA-AF7F-D3F1D1C4C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919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3FF99-F77A-4F70-8AC1-C3F0DA9BDEC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72041-BF0E-4BCA-AF7F-D3F1D1C4C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573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3FF99-F77A-4F70-8AC1-C3F0DA9BDEC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72041-BF0E-4BCA-AF7F-D3F1D1C4C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19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3FF99-F77A-4F70-8AC1-C3F0DA9BDEC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72041-BF0E-4BCA-AF7F-D3F1D1C4C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795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3FF99-F77A-4F70-8AC1-C3F0DA9BDEC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72041-BF0E-4BCA-AF7F-D3F1D1C4C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361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3FF99-F77A-4F70-8AC1-C3F0DA9BDEC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72041-BF0E-4BCA-AF7F-D3F1D1C4C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816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3FF99-F77A-4F70-8AC1-C3F0DA9BDEC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72041-BF0E-4BCA-AF7F-D3F1D1C4C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624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3737429" y="3236686"/>
            <a:ext cx="1378857" cy="645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</a:t>
            </a:r>
            <a:endParaRPr lang="en-US" dirty="0"/>
          </a:p>
        </p:txBody>
      </p:sp>
      <p:sp>
        <p:nvSpPr>
          <p:cNvPr id="2" name="AutoShape 2" descr="Image result for Maze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007" y="287337"/>
            <a:ext cx="2679700" cy="279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5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37429" y="3236686"/>
            <a:ext cx="1378857" cy="645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355600" y="290286"/>
            <a:ext cx="45719" cy="6255657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 flipH="1">
            <a:off x="358685" y="6531707"/>
            <a:ext cx="8394338" cy="45719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8749938" y="336005"/>
            <a:ext cx="45719" cy="6255657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401319" y="290286"/>
            <a:ext cx="8394338" cy="45719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3680279" y="2227942"/>
            <a:ext cx="45720" cy="1008744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5127716" y="336006"/>
            <a:ext cx="45719" cy="2909026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3680280" y="3236686"/>
            <a:ext cx="45719" cy="645886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3680279" y="3882572"/>
            <a:ext cx="1493156" cy="45719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5127716" y="3236686"/>
            <a:ext cx="45719" cy="645886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3737429" y="3061426"/>
            <a:ext cx="1062627" cy="45719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4107543" y="2778030"/>
            <a:ext cx="1065892" cy="50801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3750311" y="2471053"/>
            <a:ext cx="1065892" cy="50801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4107543" y="2135230"/>
            <a:ext cx="1065892" cy="50801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1551213" y="2235742"/>
            <a:ext cx="2129065" cy="45719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flipH="1">
            <a:off x="3011851" y="639713"/>
            <a:ext cx="45719" cy="1588229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ie 25">
            <a:hlinkHover r:id="" action="ppaction://hlinkshowjump?jump=nextslide"/>
          </p:cNvPr>
          <p:cNvSpPr/>
          <p:nvPr/>
        </p:nvSpPr>
        <p:spPr>
          <a:xfrm>
            <a:off x="3272734" y="1293937"/>
            <a:ext cx="929390" cy="885189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Pie 26">
            <a:hlinkHover r:id="" action="ppaction://hlinkshowjump?jump=nextslide"/>
          </p:cNvPr>
          <p:cNvSpPr/>
          <p:nvPr/>
        </p:nvSpPr>
        <p:spPr>
          <a:xfrm>
            <a:off x="3984171" y="711200"/>
            <a:ext cx="994229" cy="834571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 flipH="1" flipV="1">
            <a:off x="791029" y="586194"/>
            <a:ext cx="2266541" cy="45719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>
            <a:hlinkHover r:id="" action="ppaction://hlinkshowjump?jump=nextslide"/>
          </p:cNvPr>
          <p:cNvSpPr/>
          <p:nvPr/>
        </p:nvSpPr>
        <p:spPr>
          <a:xfrm>
            <a:off x="736277" y="654175"/>
            <a:ext cx="1445328" cy="15422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30">
            <a:hlinkHover r:id="" action="ppaction://hlinkshowjump?jump=nextslide"/>
          </p:cNvPr>
          <p:cNvSpPr/>
          <p:nvPr/>
        </p:nvSpPr>
        <p:spPr>
          <a:xfrm>
            <a:off x="728979" y="849804"/>
            <a:ext cx="1445328" cy="15422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Isosceles Triangle 31">
            <a:hlinkHover r:id="" action="ppaction://hlinkshowjump?jump=nextslide"/>
          </p:cNvPr>
          <p:cNvSpPr/>
          <p:nvPr/>
        </p:nvSpPr>
        <p:spPr>
          <a:xfrm>
            <a:off x="734421" y="1051374"/>
            <a:ext cx="1445328" cy="15422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32">
            <a:hlinkHover r:id="" action="ppaction://hlinkshowjump?jump=nextslide"/>
          </p:cNvPr>
          <p:cNvSpPr/>
          <p:nvPr/>
        </p:nvSpPr>
        <p:spPr>
          <a:xfrm>
            <a:off x="736277" y="1252944"/>
            <a:ext cx="1445328" cy="15422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412749" y="1760945"/>
            <a:ext cx="2279651" cy="45719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Notched Right Arrow 35">
            <a:hlinkHover r:id="" action="ppaction://hlinkshowjump?jump=nextslide"/>
          </p:cNvPr>
          <p:cNvSpPr/>
          <p:nvPr/>
        </p:nvSpPr>
        <p:spPr>
          <a:xfrm>
            <a:off x="488159" y="2032000"/>
            <a:ext cx="963133" cy="72063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412025" y="2901492"/>
            <a:ext cx="1453061" cy="45719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>
            <a:off x="1869327" y="2589842"/>
            <a:ext cx="45719" cy="567421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Pie 36">
            <a:hlinkHover r:id="" action="ppaction://hlinkshowjump?jump=nextslide"/>
          </p:cNvPr>
          <p:cNvSpPr/>
          <p:nvPr/>
        </p:nvSpPr>
        <p:spPr>
          <a:xfrm>
            <a:off x="2005829" y="2335435"/>
            <a:ext cx="929390" cy="885189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Pie 37">
            <a:hlinkHover r:id="" action="ppaction://hlinkshowjump?jump=nextslide"/>
          </p:cNvPr>
          <p:cNvSpPr/>
          <p:nvPr/>
        </p:nvSpPr>
        <p:spPr>
          <a:xfrm>
            <a:off x="2727723" y="2962185"/>
            <a:ext cx="929390" cy="885189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>
            <a:off x="1550352" y="3889018"/>
            <a:ext cx="2129065" cy="45719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Arrow 2">
            <a:hlinkHover r:id="" action="ppaction://hlinkshowjump?jump=nextslide"/>
          </p:cNvPr>
          <p:cNvSpPr/>
          <p:nvPr/>
        </p:nvSpPr>
        <p:spPr>
          <a:xfrm>
            <a:off x="1158103" y="3230699"/>
            <a:ext cx="882695" cy="6023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>
            <a:off x="1506974" y="3887474"/>
            <a:ext cx="61136" cy="836757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-Right Arrow 11">
            <a:hlinkHover r:id="" action="ppaction://hlinkshowjump?jump=nextslide"/>
          </p:cNvPr>
          <p:cNvSpPr/>
          <p:nvPr/>
        </p:nvSpPr>
        <p:spPr>
          <a:xfrm>
            <a:off x="492009" y="3972653"/>
            <a:ext cx="955431" cy="55743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 flipH="1">
            <a:off x="796947" y="4724232"/>
            <a:ext cx="759733" cy="46525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Decision 14">
            <a:hlinkHover r:id="" action="ppaction://hlinkshowjump?jump=nextslide"/>
          </p:cNvPr>
          <p:cNvSpPr/>
          <p:nvPr/>
        </p:nvSpPr>
        <p:spPr>
          <a:xfrm>
            <a:off x="444739" y="4730552"/>
            <a:ext cx="302870" cy="711369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 flipH="1">
            <a:off x="1127287" y="4780278"/>
            <a:ext cx="45719" cy="1366167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Pie 43">
            <a:hlinkHover r:id="" action="ppaction://hlinkshowjump?jump=nextslide"/>
          </p:cNvPr>
          <p:cNvSpPr/>
          <p:nvPr/>
        </p:nvSpPr>
        <p:spPr>
          <a:xfrm>
            <a:off x="488159" y="5874779"/>
            <a:ext cx="549612" cy="581536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4-Point Star 18">
            <a:hlinkHover r:id="" action="ppaction://hlinkshowjump?jump=nextslide"/>
          </p:cNvPr>
          <p:cNvSpPr/>
          <p:nvPr/>
        </p:nvSpPr>
        <p:spPr>
          <a:xfrm>
            <a:off x="1256092" y="5948989"/>
            <a:ext cx="616857" cy="53258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4-Point Star 44">
            <a:hlinkHover r:id="" action="ppaction://hlinkshowjump?jump=nextslide"/>
          </p:cNvPr>
          <p:cNvSpPr/>
          <p:nvPr/>
        </p:nvSpPr>
        <p:spPr>
          <a:xfrm>
            <a:off x="1263103" y="5318125"/>
            <a:ext cx="616857" cy="53258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4-Point Star 45">
            <a:hlinkHover r:id="" action="ppaction://hlinkshowjump?jump=nextslide"/>
          </p:cNvPr>
          <p:cNvSpPr/>
          <p:nvPr/>
        </p:nvSpPr>
        <p:spPr>
          <a:xfrm>
            <a:off x="1615870" y="4785539"/>
            <a:ext cx="616857" cy="53258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4-Point Star 46">
            <a:hlinkHover r:id="" action="ppaction://hlinkshowjump?jump=nextslide"/>
          </p:cNvPr>
          <p:cNvSpPr/>
          <p:nvPr/>
        </p:nvSpPr>
        <p:spPr>
          <a:xfrm>
            <a:off x="1998026" y="5324425"/>
            <a:ext cx="616857" cy="53258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4-Point Star 47">
            <a:hlinkHover r:id="" action="ppaction://hlinkshowjump?jump=nextslide"/>
          </p:cNvPr>
          <p:cNvSpPr/>
          <p:nvPr/>
        </p:nvSpPr>
        <p:spPr>
          <a:xfrm>
            <a:off x="1998027" y="5948989"/>
            <a:ext cx="616857" cy="53258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hlinkHover r:id="" action="ppaction://hlinkshowjump?jump=nextslide"/>
          </p:cNvPr>
          <p:cNvSpPr/>
          <p:nvPr/>
        </p:nvSpPr>
        <p:spPr>
          <a:xfrm>
            <a:off x="2699866" y="4181198"/>
            <a:ext cx="45719" cy="2348683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Pie 49">
            <a:hlinkHover r:id="" action="ppaction://hlinkshowjump?jump=nextslide"/>
          </p:cNvPr>
          <p:cNvSpPr/>
          <p:nvPr/>
        </p:nvSpPr>
        <p:spPr>
          <a:xfrm>
            <a:off x="1715915" y="4012286"/>
            <a:ext cx="837179" cy="704137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Flowchart: Sort 21">
            <a:hlinkHover r:id="" action="ppaction://hlinkshowjump?jump=nextslide"/>
          </p:cNvPr>
          <p:cNvSpPr/>
          <p:nvPr/>
        </p:nvSpPr>
        <p:spPr>
          <a:xfrm>
            <a:off x="2852194" y="3984341"/>
            <a:ext cx="367924" cy="238875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hlinkHover r:id="" action="ppaction://hlinkshowjump?jump=nextslide"/>
          </p:cNvPr>
          <p:cNvSpPr/>
          <p:nvPr/>
        </p:nvSpPr>
        <p:spPr>
          <a:xfrm flipH="1">
            <a:off x="3691308" y="3925618"/>
            <a:ext cx="46121" cy="1057560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hlinkHover r:id="" action="ppaction://hlinkshowjump?jump=nextslide"/>
          </p:cNvPr>
          <p:cNvSpPr/>
          <p:nvPr/>
        </p:nvSpPr>
        <p:spPr>
          <a:xfrm flipH="1">
            <a:off x="2830567" y="4985788"/>
            <a:ext cx="906862" cy="45719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hlinkHover r:id="" action="ppaction://hlinkshowjump?jump=nextslide"/>
          </p:cNvPr>
          <p:cNvSpPr/>
          <p:nvPr/>
        </p:nvSpPr>
        <p:spPr>
          <a:xfrm flipH="1">
            <a:off x="3680280" y="5034117"/>
            <a:ext cx="45719" cy="1033459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Pie 53">
            <a:hlinkHover r:id="" action="ppaction://hlinkshowjump?jump=nextslide"/>
          </p:cNvPr>
          <p:cNvSpPr/>
          <p:nvPr/>
        </p:nvSpPr>
        <p:spPr>
          <a:xfrm>
            <a:off x="2853297" y="5130077"/>
            <a:ext cx="733641" cy="623687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Pie 54">
            <a:hlinkHover r:id="" action="ppaction://hlinkshowjump?jump=nextslide"/>
          </p:cNvPr>
          <p:cNvSpPr/>
          <p:nvPr/>
        </p:nvSpPr>
        <p:spPr>
          <a:xfrm>
            <a:off x="2866976" y="5831902"/>
            <a:ext cx="672871" cy="563309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Rectangle 55">
            <a:hlinkHover r:id="" action="ppaction://hlinkshowjump?jump=nextslide"/>
          </p:cNvPr>
          <p:cNvSpPr/>
          <p:nvPr/>
        </p:nvSpPr>
        <p:spPr>
          <a:xfrm flipH="1">
            <a:off x="3735862" y="5643522"/>
            <a:ext cx="1849663" cy="62130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Lightning Bolt 22"/>
          <p:cNvSpPr/>
          <p:nvPr/>
        </p:nvSpPr>
        <p:spPr>
          <a:xfrm>
            <a:off x="3814417" y="5753764"/>
            <a:ext cx="326810" cy="38338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Lightning Bolt 56"/>
          <p:cNvSpPr/>
          <p:nvPr/>
        </p:nvSpPr>
        <p:spPr>
          <a:xfrm>
            <a:off x="4263452" y="5753764"/>
            <a:ext cx="326810" cy="38338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Lightning Bolt 57"/>
          <p:cNvSpPr/>
          <p:nvPr/>
        </p:nvSpPr>
        <p:spPr>
          <a:xfrm>
            <a:off x="4711720" y="5757979"/>
            <a:ext cx="326810" cy="38338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Lightning Bolt 58"/>
          <p:cNvSpPr/>
          <p:nvPr/>
        </p:nvSpPr>
        <p:spPr>
          <a:xfrm>
            <a:off x="5071053" y="5763413"/>
            <a:ext cx="326810" cy="38338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hlinkHover r:id="" action="ppaction://hlinkshowjump?jump=nextslide"/>
          </p:cNvPr>
          <p:cNvSpPr/>
          <p:nvPr/>
        </p:nvSpPr>
        <p:spPr>
          <a:xfrm flipH="1">
            <a:off x="5595385" y="5647938"/>
            <a:ext cx="1917966" cy="57714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Lightning Bolt 60"/>
          <p:cNvSpPr/>
          <p:nvPr/>
        </p:nvSpPr>
        <p:spPr>
          <a:xfrm>
            <a:off x="5448664" y="5763413"/>
            <a:ext cx="326810" cy="38338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Lightning Bolt 61"/>
          <p:cNvSpPr/>
          <p:nvPr/>
        </p:nvSpPr>
        <p:spPr>
          <a:xfrm>
            <a:off x="5803553" y="5786382"/>
            <a:ext cx="326810" cy="38338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Lightning Bolt 62"/>
          <p:cNvSpPr/>
          <p:nvPr/>
        </p:nvSpPr>
        <p:spPr>
          <a:xfrm>
            <a:off x="6166402" y="5781044"/>
            <a:ext cx="326810" cy="38338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Lightning Bolt 63"/>
          <p:cNvSpPr/>
          <p:nvPr/>
        </p:nvSpPr>
        <p:spPr>
          <a:xfrm>
            <a:off x="6506695" y="5763413"/>
            <a:ext cx="326810" cy="38338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Lightning Bolt 64"/>
          <p:cNvSpPr/>
          <p:nvPr/>
        </p:nvSpPr>
        <p:spPr>
          <a:xfrm>
            <a:off x="6873730" y="5753764"/>
            <a:ext cx="326810" cy="38338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Pie 65">
            <a:hlinkHover r:id="" action="ppaction://hlinkshowjump?jump=nextslide"/>
          </p:cNvPr>
          <p:cNvSpPr/>
          <p:nvPr/>
        </p:nvSpPr>
        <p:spPr>
          <a:xfrm>
            <a:off x="7638822" y="5510022"/>
            <a:ext cx="929390" cy="885189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Rectangle 66">
            <a:hlinkHover r:id="" action="ppaction://hlinkshowjump?jump=nextslide"/>
          </p:cNvPr>
          <p:cNvSpPr/>
          <p:nvPr/>
        </p:nvSpPr>
        <p:spPr>
          <a:xfrm flipH="1">
            <a:off x="4697842" y="5061048"/>
            <a:ext cx="4052096" cy="66258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4-Point Star 67">
            <a:hlinkHover r:id="" action="ppaction://hlinkshowjump?jump=nextslide"/>
          </p:cNvPr>
          <p:cNvSpPr/>
          <p:nvPr/>
        </p:nvSpPr>
        <p:spPr>
          <a:xfrm>
            <a:off x="6646264" y="5182633"/>
            <a:ext cx="565042" cy="40754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4-Point Star 68">
            <a:hlinkHover r:id="" action="ppaction://hlinkshowjump?jump=nextslide"/>
          </p:cNvPr>
          <p:cNvSpPr/>
          <p:nvPr/>
        </p:nvSpPr>
        <p:spPr>
          <a:xfrm>
            <a:off x="5771548" y="5181511"/>
            <a:ext cx="513275" cy="42017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4-Point Star 69">
            <a:hlinkHover r:id="" action="ppaction://hlinkshowjump?jump=nextslide"/>
          </p:cNvPr>
          <p:cNvSpPr/>
          <p:nvPr/>
        </p:nvSpPr>
        <p:spPr>
          <a:xfrm>
            <a:off x="4825111" y="5182633"/>
            <a:ext cx="565042" cy="40754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Pie 70">
            <a:hlinkHover r:id="" action="ppaction://hlinkshowjump?jump=nextslide"/>
          </p:cNvPr>
          <p:cNvSpPr/>
          <p:nvPr/>
        </p:nvSpPr>
        <p:spPr>
          <a:xfrm>
            <a:off x="3847757" y="4898011"/>
            <a:ext cx="733641" cy="623687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Pie 71">
            <a:hlinkHover r:id="" action="ppaction://hlinkshowjump?jump=nextslide"/>
          </p:cNvPr>
          <p:cNvSpPr/>
          <p:nvPr/>
        </p:nvSpPr>
        <p:spPr>
          <a:xfrm>
            <a:off x="3164803" y="446552"/>
            <a:ext cx="728505" cy="678174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4" name="Rectangle 73">
            <a:hlinkHover r:id="" action="ppaction://hlinkshowjump?jump=nextslide"/>
          </p:cNvPr>
          <p:cNvSpPr/>
          <p:nvPr/>
        </p:nvSpPr>
        <p:spPr>
          <a:xfrm flipH="1">
            <a:off x="4697842" y="4609876"/>
            <a:ext cx="4052096" cy="66258"/>
          </a:xfrm>
          <a:prstGeom prst="rect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Pie 74">
            <a:hlinkHover r:id="" action="ppaction://hlinkshowjump?jump=nextslide"/>
          </p:cNvPr>
          <p:cNvSpPr/>
          <p:nvPr/>
        </p:nvSpPr>
        <p:spPr>
          <a:xfrm>
            <a:off x="5290657" y="1063310"/>
            <a:ext cx="3329047" cy="3313136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AutoShape 2" descr="Image result for smiley face"/>
          <p:cNvSpPr>
            <a:spLocks noChangeAspect="1" noChangeArrowheads="1"/>
          </p:cNvSpPr>
          <p:nvPr/>
        </p:nvSpPr>
        <p:spPr bwMode="auto">
          <a:xfrm>
            <a:off x="63500" y="-136525"/>
            <a:ext cx="8572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5" name="Picture 24">
            <a:hlinkHover r:id="" action="ppaction://hlinkshowjump?jump=las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801" y="353663"/>
            <a:ext cx="363974" cy="36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133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444 0.00185 L -0.03785 0.003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15" y="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531 0.00209 L -0.03698 0.00209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15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462 -1.85185E-6 L -0.03768 -1.85185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15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77556E-17 L -0.00087 0.0467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233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-0.04514 L -0.00034 0.0414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432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037E-7 L 0.03247 0.0037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5" y="18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6 L -0.04167 0.0004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3" y="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96296E-6 L 0.03472 0.0002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6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6 L -0.08212 -0.00232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15" y="-11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33333E-6 L 0.0007 0.1048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523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85185E-6 L 0.05851 0.00347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6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07407E-6 L 0.06493 0.0004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47" y="23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85185E-6 L 5.55556E-7 0.05278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39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5185E-6 L -1.38889E-6 0.05278 " pathEditMode="relative" rAng="0" ptsTypes="AA">
                                      <p:cBhvr>
                                        <p:cTn id="6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39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59259E-6 L 2.77778E-7 0.05278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39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96296E-6 L 4.16667E-6 0.05277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39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7037E-7 L 3.05556E-6 0.05278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39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22222E-6 L -3.05556E-6 0.05278 " pathEditMode="relative" rAng="0" ptsTypes="AA">
                                      <p:cBhvr>
                                        <p:cTn id="7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39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2.5E-6 0.05278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39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96296E-6 L -3.88889E-6 0.05277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39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5185E-6 L 1.94444E-6 0.05278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39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0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" dur="3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" dur="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8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33333E-6 L -0.10781 -0.00486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99" y="-255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26" grpId="0" animBg="1"/>
      <p:bldP spid="27" grpId="0" animBg="1"/>
      <p:bldP spid="30" grpId="0" animBg="1"/>
      <p:bldP spid="31" grpId="0" animBg="1"/>
      <p:bldP spid="32" grpId="0" animBg="1"/>
      <p:bldP spid="33" grpId="0" animBg="1"/>
      <p:bldP spid="36" grpId="0" animBg="1"/>
      <p:bldP spid="35" grpId="0" animBg="1"/>
      <p:bldP spid="37" grpId="0" animBg="1"/>
      <p:bldP spid="38" grpId="0" animBg="1"/>
      <p:bldP spid="3" grpId="0" animBg="1"/>
      <p:bldP spid="12" grpId="0" animBg="1"/>
      <p:bldP spid="15" grpId="0" animBg="1"/>
      <p:bldP spid="44" grpId="0" animBg="1"/>
      <p:bldP spid="19" grpId="0" animBg="1"/>
      <p:bldP spid="45" grpId="0" animBg="1"/>
      <p:bldP spid="46" grpId="0" animBg="1"/>
      <p:bldP spid="47" grpId="0" animBg="1"/>
      <p:bldP spid="48" grpId="0" animBg="1"/>
      <p:bldP spid="50" grpId="0" animBg="1"/>
      <p:bldP spid="22" grpId="0" animBg="1"/>
      <p:bldP spid="52" grpId="0" animBg="1"/>
      <p:bldP spid="54" grpId="0" animBg="1"/>
      <p:bldP spid="55" grpId="0" animBg="1"/>
      <p:bldP spid="23" grpId="0" animBg="1"/>
      <p:bldP spid="57" grpId="0" animBg="1"/>
      <p:bldP spid="58" grpId="0" animBg="1"/>
      <p:bldP spid="59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4" grpId="0" animBg="1"/>
      <p:bldP spid="7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37429" y="3236686"/>
            <a:ext cx="1378857" cy="645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MouseOver r:id="" action="ppaction://hlinkshowjump?jump=firstslide"/>
              </a:rPr>
              <a:t>Try</a:t>
            </a:r>
            <a:r>
              <a:rPr lang="en-US" dirty="0" smtClean="0"/>
              <a:t> Again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 suck… REALLY BAD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766" y="3877672"/>
            <a:ext cx="3277734" cy="294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57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37429" y="3236686"/>
            <a:ext cx="1378857" cy="645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MouseOver r:id="" action="ppaction://hlinkshowjump?jump=firstslide"/>
              </a:rPr>
              <a:t>Play</a:t>
            </a:r>
            <a:r>
              <a:rPr lang="en-US" dirty="0" smtClean="0"/>
              <a:t> again</a:t>
            </a:r>
            <a:endParaRPr lang="en-US" dirty="0"/>
          </a:p>
        </p:txBody>
      </p:sp>
      <p:sp>
        <p:nvSpPr>
          <p:cNvPr id="2" name="AutoShape 2" descr="Image result for Winner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Image result for Winner"/>
          <p:cNvSpPr>
            <a:spLocks noChangeAspect="1" noChangeArrowheads="1"/>
          </p:cNvSpPr>
          <p:nvPr/>
        </p:nvSpPr>
        <p:spPr bwMode="auto">
          <a:xfrm>
            <a:off x="215899" y="7937"/>
            <a:ext cx="2557455" cy="255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29" y="308859"/>
            <a:ext cx="2791971" cy="279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1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</TotalTime>
  <Words>10</Words>
  <Application>Microsoft Office PowerPoint</Application>
  <PresentationFormat>Letter Paper (8.5x11 in)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You suck… REALLY BAD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Williams</dc:creator>
  <cp:lastModifiedBy>Matthew Williams</cp:lastModifiedBy>
  <cp:revision>18</cp:revision>
  <dcterms:created xsi:type="dcterms:W3CDTF">2015-03-10T19:51:46Z</dcterms:created>
  <dcterms:modified xsi:type="dcterms:W3CDTF">2015-03-17T19:54:01Z</dcterms:modified>
</cp:coreProperties>
</file>