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Willard" initials="MW" lastIdx="1" clrIdx="0">
    <p:extLst>
      <p:ext uri="{19B8F6BF-5375-455C-9EA6-DF929625EA0E}">
        <p15:presenceInfo xmlns:p15="http://schemas.microsoft.com/office/powerpoint/2012/main" userId="S-1-5-21-2433786201-1653911975-1980775234-1856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3C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2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27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41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5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2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2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2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6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8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2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320C9-C987-4ED1-8194-D3C9B18015DE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B1093-ED64-4F15-A238-737F8886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3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>
            <a:hlinkClick r:id="" action="ppaction://hlinkshowjump?jump=nextslide"/>
          </p:cNvPr>
          <p:cNvSpPr/>
          <p:nvPr/>
        </p:nvSpPr>
        <p:spPr>
          <a:xfrm>
            <a:off x="282011" y="5870961"/>
            <a:ext cx="1435693" cy="854580"/>
          </a:xfrm>
          <a:prstGeom prst="cloud">
            <a:avLst/>
          </a:prstGeom>
          <a:noFill/>
          <a:ln>
            <a:solidFill>
              <a:srgbClr val="63CA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3CACD"/>
                </a:solidFill>
                <a:latin typeface="Amienne" panose="04000508060000020003" pitchFamily="82" charset="0"/>
              </a:rPr>
              <a:t>Click</a:t>
            </a:r>
            <a:r>
              <a:rPr lang="en-US" sz="2400" dirty="0" smtClean="0">
                <a:solidFill>
                  <a:srgbClr val="63CACD"/>
                </a:solidFill>
                <a:latin typeface="Amienne" panose="04000508060000020003" pitchFamily="82" charset="0"/>
              </a:rPr>
              <a:t> </a:t>
            </a:r>
            <a:r>
              <a:rPr lang="en-US" sz="2400" dirty="0" smtClean="0">
                <a:solidFill>
                  <a:srgbClr val="63CACD"/>
                </a:solidFill>
                <a:latin typeface="Amienne" panose="04000508060000020003" pitchFamily="82" charset="0"/>
              </a:rPr>
              <a:t>to start</a:t>
            </a:r>
            <a:endParaRPr lang="en-US" sz="2400" dirty="0">
              <a:solidFill>
                <a:srgbClr val="63CACD"/>
              </a:solidFill>
              <a:latin typeface="Amienne" panose="04000508060000020003" pitchFamily="82" charset="0"/>
            </a:endParaRPr>
          </a:p>
        </p:txBody>
      </p:sp>
      <p:sp>
        <p:nvSpPr>
          <p:cNvPr id="3" name="Sun 2"/>
          <p:cNvSpPr/>
          <p:nvPr/>
        </p:nvSpPr>
        <p:spPr>
          <a:xfrm>
            <a:off x="760576" y="606752"/>
            <a:ext cx="5366759" cy="4554909"/>
          </a:xfrm>
          <a:prstGeom prst="sun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Click Start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7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3824" y="3730240"/>
            <a:ext cx="111095" cy="31277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53823" y="602480"/>
            <a:ext cx="111095" cy="31277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flipH="1">
            <a:off x="153822" y="461474"/>
            <a:ext cx="3948157" cy="1410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046431" y="461474"/>
            <a:ext cx="3948157" cy="1410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01074" y="461474"/>
            <a:ext cx="93513" cy="12954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887658" y="2348003"/>
            <a:ext cx="115671" cy="45004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96636" y="3730240"/>
            <a:ext cx="111095" cy="31277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596636" y="3000999"/>
            <a:ext cx="111096" cy="12377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599480" y="1031192"/>
            <a:ext cx="108251" cy="196980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652183" y="1031191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046431" y="1031191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662870" y="1031190"/>
            <a:ext cx="789064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366332" y="1612826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883929" y="1619420"/>
            <a:ext cx="252626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897019" y="3273040"/>
            <a:ext cx="185871" cy="25701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885798" y="5841942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1718924" y="6700480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340935" y="6698478"/>
            <a:ext cx="2616439" cy="1595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749219" y="6698479"/>
            <a:ext cx="1245368" cy="1595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181747" y="4157881"/>
            <a:ext cx="710996" cy="1146567"/>
            <a:chOff x="2181747" y="4157881"/>
            <a:chExt cx="710996" cy="1146567"/>
          </a:xfrm>
        </p:grpSpPr>
        <p:sp>
          <p:nvSpPr>
            <p:cNvPr id="35" name="Rectangle 34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 flipV="1">
              <a:off x="2181747" y="4157881"/>
              <a:ext cx="702183" cy="108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hlinkHover r:id="" action="ppaction://hlinkshowjump?jump=nextslide"/>
            </p:cNvPr>
            <p:cNvSpPr/>
            <p:nvPr/>
          </p:nvSpPr>
          <p:spPr>
            <a:xfrm flipV="1">
              <a:off x="2190560" y="5196194"/>
              <a:ext cx="702183" cy="108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92057" y="3554672"/>
            <a:ext cx="717857" cy="2340675"/>
            <a:chOff x="1692057" y="3554672"/>
            <a:chExt cx="717857" cy="2340675"/>
          </a:xfrm>
        </p:grpSpPr>
        <p:sp>
          <p:nvSpPr>
            <p:cNvPr id="34" name="Rectangle 33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 flipV="1">
              <a:off x="1692057" y="3554672"/>
              <a:ext cx="702183" cy="108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hlinkClick r:id="" action="ppaction://hlinkshowjump?jump=nextslide"/>
            </p:cNvPr>
            <p:cNvSpPr/>
            <p:nvPr/>
          </p:nvSpPr>
          <p:spPr>
            <a:xfrm flipV="1">
              <a:off x="1692057" y="4692792"/>
              <a:ext cx="702183" cy="108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 flipV="1">
              <a:off x="1707731" y="5787093"/>
              <a:ext cx="702183" cy="1082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82851" y="5989002"/>
            <a:ext cx="1446962" cy="294656"/>
            <a:chOff x="3382851" y="5989002"/>
            <a:chExt cx="1446962" cy="294656"/>
          </a:xfrm>
        </p:grpSpPr>
        <p:sp>
          <p:nvSpPr>
            <p:cNvPr id="41" name="Rectangle 40">
              <a:hlinkHover r:id="" action="ppaction://hlinkshowjump?jump=nextslide"/>
            </p:cNvPr>
            <p:cNvSpPr/>
            <p:nvPr/>
          </p:nvSpPr>
          <p:spPr>
            <a:xfrm flipV="1">
              <a:off x="3382851" y="5989002"/>
              <a:ext cx="88853" cy="2720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hlinkHover r:id="" action="ppaction://hlinkshowjump?jump=nextslide"/>
            </p:cNvPr>
            <p:cNvSpPr/>
            <p:nvPr/>
          </p:nvSpPr>
          <p:spPr>
            <a:xfrm flipV="1">
              <a:off x="4740960" y="6011616"/>
              <a:ext cx="88853" cy="2720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089658" y="6416680"/>
            <a:ext cx="1311612" cy="299807"/>
            <a:chOff x="4055680" y="6438898"/>
            <a:chExt cx="1311612" cy="272042"/>
          </a:xfrm>
        </p:grpSpPr>
        <p:sp>
          <p:nvSpPr>
            <p:cNvPr id="42" name="Rectangle 41">
              <a:hlinkHover r:id="" action="ppaction://hlinkshowjump?jump=nextslide"/>
            </p:cNvPr>
            <p:cNvSpPr/>
            <p:nvPr/>
          </p:nvSpPr>
          <p:spPr>
            <a:xfrm flipV="1">
              <a:off x="4055680" y="6438898"/>
              <a:ext cx="88853" cy="2720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hlinkHover r:id="" action="ppaction://hlinkshowjump?jump=nextslide"/>
            </p:cNvPr>
            <p:cNvSpPr/>
            <p:nvPr/>
          </p:nvSpPr>
          <p:spPr>
            <a:xfrm flipV="1">
              <a:off x="5278439" y="6438898"/>
              <a:ext cx="88853" cy="27204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2889186" y="1735143"/>
            <a:ext cx="197980" cy="27140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7876465" y="1633310"/>
            <a:ext cx="122614" cy="7844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 flipH="1">
            <a:off x="5751769" y="6355256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 flipH="1">
            <a:off x="6381136" y="6341191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flipH="1">
            <a:off x="7049394" y="6341191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004401" y="5223617"/>
            <a:ext cx="3948157" cy="14100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3970937" y="4125839"/>
            <a:ext cx="111096" cy="12377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085387" y="5043401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 flipH="1">
            <a:off x="3616488" y="4637120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3084756" y="4143548"/>
            <a:ext cx="351952" cy="355684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flipH="1">
            <a:off x="3970306" y="4063226"/>
            <a:ext cx="2356495" cy="136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3063420" y="3565666"/>
            <a:ext cx="2356495" cy="136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4" name="Rectangle 6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4913364" y="3565666"/>
            <a:ext cx="1980710" cy="136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782978" y="3564062"/>
            <a:ext cx="111096" cy="12377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 flipV="1">
            <a:off x="5445096" y="4675366"/>
            <a:ext cx="1439117" cy="1386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 flipV="1">
            <a:off x="4866826" y="4672702"/>
            <a:ext cx="1128384" cy="1413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417269" y="4534590"/>
            <a:ext cx="349718" cy="2396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022574" y="4071089"/>
            <a:ext cx="349718" cy="2396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447545" y="3645865"/>
            <a:ext cx="349718" cy="2396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975499" y="3180638"/>
            <a:ext cx="349718" cy="2396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Click r:id="" action="ppaction://hlinkshowjump?jump=nextslide"/>
          </p:cNvPr>
          <p:cNvSpPr/>
          <p:nvPr/>
        </p:nvSpPr>
        <p:spPr>
          <a:xfrm flipH="1">
            <a:off x="5570971" y="2331526"/>
            <a:ext cx="2356495" cy="136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Click r:id="" action="ppaction://hlinkshowjump?jump=nextslide"/>
          </p:cNvPr>
          <p:cNvSpPr/>
          <p:nvPr/>
        </p:nvSpPr>
        <p:spPr>
          <a:xfrm flipH="1">
            <a:off x="3970305" y="2331525"/>
            <a:ext cx="1781463" cy="1364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153252" y="2455443"/>
            <a:ext cx="147412" cy="8156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4909557" y="2868649"/>
            <a:ext cx="125110" cy="6826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5603911" y="2464249"/>
            <a:ext cx="147412" cy="8156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V="1">
            <a:off x="6358319" y="2790117"/>
            <a:ext cx="147412" cy="81565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Pie 7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3612361">
            <a:off x="3112876" y="2480647"/>
            <a:ext cx="914400" cy="914400"/>
          </a:xfrm>
          <a:prstGeom prst="pi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Isosceles Triangle 8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236573" y="2093720"/>
            <a:ext cx="301637" cy="236201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Isosceles Triangle 8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4854972" y="1784354"/>
            <a:ext cx="301637" cy="236201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Isosceles Triangle 8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543942" y="2091568"/>
            <a:ext cx="301637" cy="236201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Isosceles Triangle 8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6087807" y="1756974"/>
            <a:ext cx="301637" cy="236201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773408" y="2091568"/>
            <a:ext cx="301637" cy="236201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7247156" y="1795456"/>
            <a:ext cx="583389" cy="5129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hlinkMouseOver r:id="" action="ppaction://hlinkshowjump?jump=lastslide"/>
              </a:rPr>
              <a:t>End</a:t>
            </a:r>
            <a:endParaRPr lang="en-US" sz="1050" dirty="0"/>
          </a:p>
        </p:txBody>
      </p:sp>
      <p:sp>
        <p:nvSpPr>
          <p:cNvPr id="3" name="Cloud 2"/>
          <p:cNvSpPr/>
          <p:nvPr/>
        </p:nvSpPr>
        <p:spPr>
          <a:xfrm>
            <a:off x="340281" y="5833211"/>
            <a:ext cx="1085344" cy="979210"/>
          </a:xfrm>
          <a:prstGeom prst="cloud">
            <a:avLst/>
          </a:prstGeom>
          <a:noFill/>
          <a:ln>
            <a:solidFill>
              <a:srgbClr val="63CA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e 3">
            <a:hlinkHover r:id="" action="ppaction://hlinkshowjump?jump=nextslide"/>
          </p:cNvPr>
          <p:cNvSpPr/>
          <p:nvPr/>
        </p:nvSpPr>
        <p:spPr>
          <a:xfrm>
            <a:off x="1786339" y="2172949"/>
            <a:ext cx="1009035" cy="915195"/>
          </a:xfrm>
          <a:prstGeom prst="pie">
            <a:avLst>
              <a:gd name="adj1" fmla="val 52870"/>
              <a:gd name="adj2" fmla="val 16215647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Isosceles Tri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117418" y="4263173"/>
            <a:ext cx="299103" cy="373755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Isosceles Triangle 7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117418" y="4812038"/>
            <a:ext cx="299103" cy="373755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Isosceles Triangle 8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639787" y="4580330"/>
            <a:ext cx="131906" cy="32414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99503" y="2568799"/>
            <a:ext cx="452762" cy="19349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click</a:t>
            </a:r>
            <a:endParaRPr lang="en-US" sz="900" dirty="0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5501049" y="5840338"/>
            <a:ext cx="2007767" cy="15809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48934" y="5011430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 flipV="1">
            <a:off x="735174" y="4541307"/>
            <a:ext cx="880217" cy="1524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>
            <a:off x="272752" y="4042563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>
            <a:off x="726227" y="3460075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Click r:id="" action="ppaction://hlinkshowjump?jump=nextslide"/>
          </p:cNvPr>
          <p:cNvSpPr/>
          <p:nvPr/>
        </p:nvSpPr>
        <p:spPr>
          <a:xfrm>
            <a:off x="254597" y="2969639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18437" y="2231033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>
            <a:off x="272752" y="1702169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717841" y="1156280"/>
            <a:ext cx="880217" cy="1403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7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0.05781 -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05312 0.00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8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-0.00035 -0.062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314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-0.00416 -0.1451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72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96296E-6 L -0.00208 -0.14652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73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00365 -0.1525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763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06093 -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-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6007 -0.000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3" y="-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05694 -0.002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7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7" grpId="0" animBg="1"/>
      <p:bldP spid="58" grpId="0" animBg="1"/>
      <p:bldP spid="59" grpId="0" animBg="1"/>
      <p:bldP spid="79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>
            <a:hlinkClick r:id="" action="ppaction://hlinkshowjump?jump=previousslide"/>
          </p:cNvPr>
          <p:cNvSpPr/>
          <p:nvPr/>
        </p:nvSpPr>
        <p:spPr>
          <a:xfrm>
            <a:off x="282011" y="5870961"/>
            <a:ext cx="1435693" cy="854580"/>
          </a:xfrm>
          <a:prstGeom prst="cloud">
            <a:avLst/>
          </a:prstGeom>
          <a:noFill/>
          <a:ln>
            <a:solidFill>
              <a:srgbClr val="63CA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63CACD"/>
                </a:solidFill>
                <a:latin typeface="Amienne" panose="04000508060000020003" pitchFamily="82" charset="0"/>
              </a:rPr>
              <a:t>Try again?</a:t>
            </a:r>
            <a:endParaRPr lang="en-US" sz="2400" dirty="0">
              <a:solidFill>
                <a:srgbClr val="63CACD"/>
              </a:solidFill>
              <a:latin typeface="Amienne" panose="04000508060000020003" pitchFamily="82" charset="0"/>
            </a:endParaRPr>
          </a:p>
        </p:txBody>
      </p:sp>
      <p:sp>
        <p:nvSpPr>
          <p:cNvPr id="3" name="Sun 2"/>
          <p:cNvSpPr/>
          <p:nvPr/>
        </p:nvSpPr>
        <p:spPr>
          <a:xfrm>
            <a:off x="942975" y="1085850"/>
            <a:ext cx="6762750" cy="5067300"/>
          </a:xfrm>
          <a:prstGeom prst="sun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try again button is down there</a:t>
            </a:r>
          </a:p>
        </p:txBody>
      </p:sp>
    </p:spTree>
    <p:extLst>
      <p:ext uri="{BB962C8B-B14F-4D97-AF65-F5344CB8AC3E}">
        <p14:creationId xmlns:p14="http://schemas.microsoft.com/office/powerpoint/2010/main" val="81828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n 1"/>
          <p:cNvSpPr/>
          <p:nvPr/>
        </p:nvSpPr>
        <p:spPr>
          <a:xfrm>
            <a:off x="933450" y="352425"/>
            <a:ext cx="7153275" cy="5619750"/>
          </a:xfrm>
          <a:prstGeom prst="sun">
            <a:avLst/>
          </a:prstGeom>
          <a:solidFill>
            <a:srgbClr val="CCFFFF"/>
          </a:solidFill>
          <a:ln>
            <a:solidFill>
              <a:srgbClr val="CC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Win!</a:t>
            </a:r>
          </a:p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Not really a big deal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26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Amienne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Willard</dc:creator>
  <cp:lastModifiedBy>Michelle Willard</cp:lastModifiedBy>
  <cp:revision>16</cp:revision>
  <dcterms:created xsi:type="dcterms:W3CDTF">2014-10-02T19:51:38Z</dcterms:created>
  <dcterms:modified xsi:type="dcterms:W3CDTF">2014-10-07T20:08:48Z</dcterms:modified>
</cp:coreProperties>
</file>