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869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64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4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9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7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2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89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20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9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7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45793-7E95-418B-8287-CE80158445D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E3739-B22A-410E-A328-BE272CE575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5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658028" y="5811140"/>
            <a:ext cx="854579" cy="6920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8888" y="586767"/>
            <a:ext cx="3765180" cy="37651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4419" y="4768552"/>
            <a:ext cx="6657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have 30 seconds to complete the maze if you don’t you will endure extraordinary pain. Now lets play the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75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666572" y="5819686"/>
            <a:ext cx="854579" cy="6920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-8546" y="0"/>
            <a:ext cx="119641" cy="6858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 flipV="1">
            <a:off x="111094" y="0"/>
            <a:ext cx="9032905" cy="1196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8981631" y="119641"/>
            <a:ext cx="162370" cy="673835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111094" y="6725540"/>
            <a:ext cx="8870537" cy="1324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4-Point Star 7">
            <a:hlinkHover r:id="" action="ppaction://hlinkshowjump?jump=nextslide"/>
          </p:cNvPr>
          <p:cNvSpPr/>
          <p:nvPr/>
        </p:nvSpPr>
        <p:spPr>
          <a:xfrm>
            <a:off x="316192" y="623842"/>
            <a:ext cx="2392825" cy="2007624"/>
          </a:xfrm>
          <a:prstGeom prst="star4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4264354" y="415753"/>
            <a:ext cx="94003" cy="11109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3572143" y="119642"/>
            <a:ext cx="119640" cy="11109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999572" y="1526706"/>
            <a:ext cx="5383851" cy="1739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flipV="1">
            <a:off x="2794475" y="1209229"/>
            <a:ext cx="205097" cy="552895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33474" y="119641"/>
            <a:ext cx="136732" cy="11109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871528" y="119640"/>
            <a:ext cx="94005" cy="44438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>
            <a:hlinkHover r:id="" action="ppaction://hlinkshowjump?jump=nextslide"/>
          </p:cNvPr>
          <p:cNvSpPr/>
          <p:nvPr/>
        </p:nvSpPr>
        <p:spPr>
          <a:xfrm>
            <a:off x="6221338" y="269361"/>
            <a:ext cx="1529697" cy="1021054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589" y="2631466"/>
            <a:ext cx="774904" cy="1188503"/>
          </a:xfrm>
          <a:prstGeom prst="rect">
            <a:avLst/>
          </a:prstGeom>
        </p:spPr>
      </p:pic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5825469" y="1707017"/>
            <a:ext cx="136732" cy="41190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6-Point Star 16">
            <a:hlinkClick r:id="" action="ppaction://hlinkshowjump?jump=lastslide"/>
          </p:cNvPr>
          <p:cNvSpPr/>
          <p:nvPr/>
        </p:nvSpPr>
        <p:spPr>
          <a:xfrm>
            <a:off x="3104886" y="1827946"/>
            <a:ext cx="586897" cy="61700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hlinkHover r:id="" action="ppaction://hlinkshowjump?jump=nextslide"/>
          </p:cNvPr>
          <p:cNvSpPr/>
          <p:nvPr/>
        </p:nvSpPr>
        <p:spPr>
          <a:xfrm rot="5400000">
            <a:off x="3020938" y="2610743"/>
            <a:ext cx="452929" cy="4443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hlinkHover r:id="" action="ppaction://hlinkshowjump?jump=nextslide"/>
          </p:cNvPr>
          <p:cNvSpPr/>
          <p:nvPr/>
        </p:nvSpPr>
        <p:spPr>
          <a:xfrm rot="16200000">
            <a:off x="5366256" y="3126052"/>
            <a:ext cx="418747" cy="4101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hlinkHover r:id="" action="ppaction://hlinkshowjump?jump=nextslide"/>
          </p:cNvPr>
          <p:cNvSpPr/>
          <p:nvPr/>
        </p:nvSpPr>
        <p:spPr>
          <a:xfrm rot="5400000">
            <a:off x="3035851" y="3721735"/>
            <a:ext cx="470018" cy="440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 rot="16200000">
            <a:off x="5340620" y="4375875"/>
            <a:ext cx="470018" cy="4187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hlinkHover r:id="" action="ppaction://hlinkshowjump?jump=nextslide"/>
          </p:cNvPr>
          <p:cNvSpPr/>
          <p:nvPr/>
        </p:nvSpPr>
        <p:spPr>
          <a:xfrm rot="5400000">
            <a:off x="3054755" y="4794109"/>
            <a:ext cx="469612" cy="4876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hlinkHover r:id="" action="ppaction://hlinkshowjump?jump=nextslide"/>
          </p:cNvPr>
          <p:cNvSpPr/>
          <p:nvPr/>
        </p:nvSpPr>
        <p:spPr>
          <a:xfrm rot="16200000">
            <a:off x="5307310" y="5368710"/>
            <a:ext cx="513805" cy="5225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e 23">
            <a:hlinkHover r:id="" action="ppaction://hlinkshowjump?jump=nextslide"/>
          </p:cNvPr>
          <p:cNvSpPr/>
          <p:nvPr/>
        </p:nvSpPr>
        <p:spPr>
          <a:xfrm>
            <a:off x="5893835" y="5751147"/>
            <a:ext cx="1219156" cy="987040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94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389 -3.7037E-7 C -0.0632 -3.7037E-7 -0.0217 0.05787 -0.0217 0.12917 C -0.0217 0.20046 -0.0632 0.2588 -0.11389 0.2588 C -0.16476 0.2588 -0.2059 0.20046 -0.2059 0.12917 C -0.2059 0.05787 -0.16476 -3.7037E-7 -0.11389 -3.7037E-7 Z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94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-2.96296E-6 L 0.2665 0.000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16" y="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22222E-6 1.85185E-6 L -0.26649 -0.000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33" y="-4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1.48148E-6 L 0.25781 -0.00208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82" y="-1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52 -0.00486 L -0.2533 -0.0055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39" y="-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7.40741E-7 L 0.24983 -0.0004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83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-3.33333E-6 L -0.25035 -3.33333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8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" action="ppaction://hlinkshowjump?jump=previousslide" highlightClick="1"/>
          </p:cNvPr>
          <p:cNvSpPr/>
          <p:nvPr/>
        </p:nvSpPr>
        <p:spPr>
          <a:xfrm>
            <a:off x="0" y="6165962"/>
            <a:ext cx="854579" cy="6920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MS900069788[1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251388" y="5982683"/>
            <a:ext cx="183022" cy="1830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542344"/>
            <a:ext cx="9025203" cy="676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25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Forward or Next 3">
            <a:hlinkClick r:id="rId2" action="ppaction://hlinksldjump" highlightClick="1"/>
          </p:cNvPr>
          <p:cNvSpPr/>
          <p:nvPr/>
        </p:nvSpPr>
        <p:spPr>
          <a:xfrm>
            <a:off x="683664" y="5751320"/>
            <a:ext cx="854579" cy="6920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2029" y="5751320"/>
            <a:ext cx="717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 again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7411"/>
            <a:ext cx="9340216" cy="51032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9658" y="4427304"/>
            <a:ext cx="4119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Well played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36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26</Words>
  <Application>Microsoft Office PowerPoint</Application>
  <PresentationFormat>Letter Paper (8.5x11 in)</PresentationFormat>
  <Paragraphs>3</Paragraphs>
  <Slides>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Nathan Lewis</dc:creator>
  <cp:lastModifiedBy>Nathan Lewis</cp:lastModifiedBy>
  <cp:revision>18</cp:revision>
  <dcterms:created xsi:type="dcterms:W3CDTF">2014-10-02T19:51:01Z</dcterms:created>
  <dcterms:modified xsi:type="dcterms:W3CDTF">2014-10-07T19:53:28Z</dcterms:modified>
</cp:coreProperties>
</file>