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0" r:id="rId4"/>
    <p:sldId id="261" r:id="rId5"/>
  </p:sldIdLst>
  <p:sldSz cx="5486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25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122363"/>
            <a:ext cx="4663440" cy="238760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02038"/>
            <a:ext cx="4114800" cy="1655762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30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8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365125"/>
            <a:ext cx="118300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365125"/>
            <a:ext cx="348043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4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97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709740"/>
            <a:ext cx="4732020" cy="2852737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4589465"/>
            <a:ext cx="4732020" cy="1500187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24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825625"/>
            <a:ext cx="233172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825625"/>
            <a:ext cx="233172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33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65127"/>
            <a:ext cx="473202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681163"/>
            <a:ext cx="2321004" cy="823912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505075"/>
            <a:ext cx="2321004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681163"/>
            <a:ext cx="2332435" cy="823912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505075"/>
            <a:ext cx="2332435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663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93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52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57200"/>
            <a:ext cx="1769507" cy="160020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987427"/>
            <a:ext cx="2777490" cy="4873625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057400"/>
            <a:ext cx="1769507" cy="3811588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1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57200"/>
            <a:ext cx="1769507" cy="160020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987427"/>
            <a:ext cx="2777490" cy="4873625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057400"/>
            <a:ext cx="1769507" cy="3811588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7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365127"/>
            <a:ext cx="47320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825625"/>
            <a:ext cx="473202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6356352"/>
            <a:ext cx="123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86E1A-6A16-4954-9EEA-A71D18D76B16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6356352"/>
            <a:ext cx="1851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6356352"/>
            <a:ext cx="123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5F103-60B1-41C7-B5B8-AC8A066047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49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Vert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latin typeface="Blackadder ITC" panose="04020505051007020D02" pitchFamily="82" charset="0"/>
              </a:rPr>
              <a:t>My maze</a:t>
            </a:r>
            <a:endParaRPr lang="en-US" sz="8800" dirty="0">
              <a:solidFill>
                <a:schemeClr val="bg1"/>
              </a:solidFill>
              <a:latin typeface="Blackadder ITC" panose="04020505051007020D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3430" y="3487977"/>
            <a:ext cx="4114800" cy="1655762"/>
          </a:xfrm>
        </p:spPr>
        <p:txBody>
          <a:bodyPr>
            <a:normAutofit fontScale="70000" lnSpcReduction="20000"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Blackadder ITC" panose="04020505051007020D02" pitchFamily="82" charset="0"/>
              </a:rPr>
              <a:t>Natosha Bunpai</a:t>
            </a:r>
          </a:p>
          <a:p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Blackadder ITC" panose="04020505051007020D02" pitchFamily="82" charset="0"/>
            </a:endParaRPr>
          </a:p>
          <a:p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Blackadder ITC" panose="04020505051007020D02" pitchFamily="82" charset="0"/>
            </a:endParaRPr>
          </a:p>
          <a:p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  <a:latin typeface="Blackadder ITC" panose="04020505051007020D02" pitchFamily="82" charset="0"/>
            </a:endParaRPr>
          </a:p>
          <a:p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  <a:latin typeface="Blackadder ITC" panose="04020505051007020D02" pitchFamily="82" charset="0"/>
            </a:endParaRPr>
          </a:p>
          <a:p>
            <a:r>
              <a:rPr lang="en-US" sz="5200" dirty="0" smtClean="0">
                <a:solidFill>
                  <a:schemeClr val="bg1"/>
                </a:solidFill>
                <a:latin typeface="Blackadder ITC" panose="04020505051007020D02" pitchFamily="82" charset="0"/>
              </a:rPr>
              <a:t>Click the sun to start</a:t>
            </a:r>
            <a:r>
              <a:rPr lang="en-US" dirty="0" smtClean="0">
                <a:latin typeface="Blackadder ITC" panose="04020505051007020D02" pitchFamily="82" charset="0"/>
              </a:rPr>
              <a:t>! </a:t>
            </a:r>
          </a:p>
          <a:p>
            <a:endParaRPr lang="en-US" dirty="0">
              <a:solidFill>
                <a:srgbClr val="00B0F0"/>
              </a:solidFill>
              <a:latin typeface="Blackadder ITC" panose="04020505051007020D02" pitchFamily="82" charset="0"/>
            </a:endParaRPr>
          </a:p>
        </p:txBody>
      </p:sp>
      <p:sp>
        <p:nvSpPr>
          <p:cNvPr id="7" name="Sun 6">
            <a:hlinkClick r:id="" action="ppaction://hlinkshowjump?jump=nextslide"/>
          </p:cNvPr>
          <p:cNvSpPr/>
          <p:nvPr/>
        </p:nvSpPr>
        <p:spPr>
          <a:xfrm>
            <a:off x="23287" y="6130778"/>
            <a:ext cx="776385" cy="700755"/>
          </a:xfrm>
          <a:prstGeom prst="su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10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hlinkClick r:id="" action="ppaction://hlinkshowjump?jump=lastslide"/>
          </p:cNvPr>
          <p:cNvSpPr/>
          <p:nvPr/>
        </p:nvSpPr>
        <p:spPr>
          <a:xfrm>
            <a:off x="3152375" y="5349668"/>
            <a:ext cx="1675998" cy="5127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e 18">
            <a:hlinkClick r:id="" action="ppaction://hlinkshowjump?jump=lastslide"/>
          </p:cNvPr>
          <p:cNvSpPr/>
          <p:nvPr/>
        </p:nvSpPr>
        <p:spPr>
          <a:xfrm>
            <a:off x="3032863" y="1170774"/>
            <a:ext cx="1494484" cy="1454922"/>
          </a:xfrm>
          <a:prstGeom prst="pie">
            <a:avLst/>
          </a:prstGeom>
          <a:solidFill>
            <a:schemeClr val="tx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103247" y="4119230"/>
            <a:ext cx="476143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" action="ppaction://hlinkshowjump?jump=lastslide"/>
          </p:cNvPr>
          <p:cNvSpPr/>
          <p:nvPr/>
        </p:nvSpPr>
        <p:spPr>
          <a:xfrm>
            <a:off x="3527792" y="3130655"/>
            <a:ext cx="45719" cy="10087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" action="ppaction://hlinkshowjump?jump=lastslide"/>
          </p:cNvPr>
          <p:cNvSpPr/>
          <p:nvPr/>
        </p:nvSpPr>
        <p:spPr>
          <a:xfrm flipV="1">
            <a:off x="3528334" y="3079330"/>
            <a:ext cx="710928" cy="513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796993" y="3494799"/>
            <a:ext cx="165424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" action="ppaction://hlinkshowjump?jump=lastslide"/>
          </p:cNvPr>
          <p:cNvSpPr/>
          <p:nvPr/>
        </p:nvSpPr>
        <p:spPr>
          <a:xfrm>
            <a:off x="3938780" y="3475840"/>
            <a:ext cx="45719" cy="111950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un 36"/>
          <p:cNvSpPr/>
          <p:nvPr/>
        </p:nvSpPr>
        <p:spPr>
          <a:xfrm>
            <a:off x="128185" y="6238430"/>
            <a:ext cx="401654" cy="361772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Click r:id="" action="ppaction://hlinkshowjump?jump=lastslide"/>
          </p:cNvPr>
          <p:cNvSpPr/>
          <p:nvPr/>
        </p:nvSpPr>
        <p:spPr>
          <a:xfrm flipV="1">
            <a:off x="450215" y="765529"/>
            <a:ext cx="1314184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iley Face 2">
            <a:hlinkClick r:id="" action="ppaction://hlinkshowjump?jump=nextslide"/>
          </p:cNvPr>
          <p:cNvSpPr/>
          <p:nvPr/>
        </p:nvSpPr>
        <p:spPr>
          <a:xfrm>
            <a:off x="245595" y="5414974"/>
            <a:ext cx="590074" cy="504203"/>
          </a:xfrm>
          <a:prstGeom prst="smileyFace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404495" y="765531"/>
            <a:ext cx="45719" cy="45416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Click r:id="" action="ppaction://hlinkshowjump?jump=lastslide"/>
          </p:cNvPr>
          <p:cNvSpPr/>
          <p:nvPr/>
        </p:nvSpPr>
        <p:spPr>
          <a:xfrm flipH="1">
            <a:off x="1585850" y="5295436"/>
            <a:ext cx="45719" cy="45598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H="1">
            <a:off x="813390" y="1312077"/>
            <a:ext cx="45719" cy="36570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V="1">
            <a:off x="811125" y="1270830"/>
            <a:ext cx="663418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H="1">
            <a:off x="1428823" y="1302762"/>
            <a:ext cx="45719" cy="352239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811124" y="4962966"/>
            <a:ext cx="1025939" cy="4571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H="1">
            <a:off x="1837063" y="4974471"/>
            <a:ext cx="45719" cy="10405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412004" y="5259758"/>
            <a:ext cx="1231920" cy="473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V="1">
            <a:off x="922893" y="5722310"/>
            <a:ext cx="721030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917490" y="5990479"/>
            <a:ext cx="956221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1428704" y="4826166"/>
            <a:ext cx="2810558" cy="5621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1718679" y="811248"/>
            <a:ext cx="45719" cy="376020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V="1">
            <a:off x="1728958" y="4573488"/>
            <a:ext cx="2255541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2718664" y="5022913"/>
            <a:ext cx="45719" cy="124300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V="1">
            <a:off x="87655" y="6220199"/>
            <a:ext cx="2683275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V="1">
            <a:off x="2727181" y="5007001"/>
            <a:ext cx="1873526" cy="512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H="1">
            <a:off x="3103640" y="5349528"/>
            <a:ext cx="45719" cy="132307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V="1">
            <a:off x="128185" y="6648724"/>
            <a:ext cx="3024190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82466" y="6238430"/>
            <a:ext cx="45719" cy="45804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4805395" y="1031905"/>
            <a:ext cx="51820" cy="437217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V="1">
            <a:off x="2291263" y="1024462"/>
            <a:ext cx="2545922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H="1">
            <a:off x="2246773" y="1024461"/>
            <a:ext cx="45719" cy="337444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V="1">
            <a:off x="2261981" y="4365791"/>
            <a:ext cx="1539615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H="1">
            <a:off x="3063707" y="2660690"/>
            <a:ext cx="46834" cy="149713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V="1">
            <a:off x="3059378" y="2642745"/>
            <a:ext cx="1541329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4548977" y="2705513"/>
            <a:ext cx="45719" cy="23397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H="1">
            <a:off x="4212047" y="3076193"/>
            <a:ext cx="45719" cy="179468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 flipH="1">
            <a:off x="3778198" y="3475840"/>
            <a:ext cx="45719" cy="9230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0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9" grpId="2" animBg="1"/>
      <p:bldP spid="19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Vert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297" y="1130909"/>
            <a:ext cx="4663440" cy="2387600"/>
          </a:xfrm>
          <a:noFill/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lackadder ITC" panose="04020505051007020D02" pitchFamily="82" charset="0"/>
              </a:rPr>
              <a:t>Your Awesome!</a:t>
            </a:r>
            <a:endParaRPr lang="en-US" dirty="0">
              <a:solidFill>
                <a:schemeClr val="bg1"/>
              </a:solidFill>
              <a:latin typeface="Blackadder ITC" panose="04020505051007020D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067" y="3597779"/>
            <a:ext cx="3800742" cy="1442118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Blackadder ITC" panose="04020505051007020D02" pitchFamily="82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Blackadder ITC" panose="04020505051007020D02" pitchFamily="82" charset="0"/>
              </a:rPr>
              <a:t>Your pretty good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Blackadder ITC" panose="04020505051007020D02" pitchFamily="82" charset="0"/>
              </a:rPr>
              <a:t>Play again! </a:t>
            </a:r>
            <a:r>
              <a:rPr lang="en-US" sz="3600" dirty="0" smtClean="0">
                <a:solidFill>
                  <a:schemeClr val="bg1"/>
                </a:solidFill>
                <a:latin typeface="Blackadder ITC" panose="04020505051007020D02" pitchFamily="82" charset="0"/>
                <a:sym typeface="Wingdings" panose="05000000000000000000" pitchFamily="2" charset="2"/>
              </a:rPr>
              <a:t></a:t>
            </a:r>
            <a:endParaRPr lang="en-US" sz="3600" dirty="0">
              <a:solidFill>
                <a:schemeClr val="bg1"/>
              </a:solidFill>
              <a:latin typeface="Blackadder ITC" panose="04020505051007020D02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845" y="5039897"/>
            <a:ext cx="2529555" cy="18181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8769" y="-1"/>
            <a:ext cx="2687631" cy="22817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"/>
            <a:ext cx="2798769" cy="22817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039896"/>
            <a:ext cx="2956845" cy="181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5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6022" y="2019672"/>
            <a:ext cx="4663440" cy="2387600"/>
          </a:xfrm>
          <a:pattFill prst="dkDnDiag">
            <a:fgClr>
              <a:srgbClr val="FF0000"/>
            </a:fgClr>
            <a:bgClr>
              <a:schemeClr val="tx1"/>
            </a:bgClr>
          </a:pattFill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Blackadder ITC" panose="04020505051007020D02" pitchFamily="82" charset="0"/>
              </a:rPr>
              <a:t> You’re a Loser </a:t>
            </a:r>
            <a:endParaRPr lang="en-US" sz="7200" dirty="0">
              <a:solidFill>
                <a:schemeClr val="bg1"/>
              </a:solidFill>
              <a:latin typeface="Blackadder ITC" panose="04020505051007020D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960" y="0"/>
            <a:ext cx="3894746" cy="1425026"/>
          </a:xfrm>
          <a:pattFill prst="dkDnDiag">
            <a:fgClr>
              <a:srgbClr val="FF0000"/>
            </a:fgClr>
            <a:bgClr>
              <a:schemeClr val="tx1"/>
            </a:bgClr>
          </a:pattFill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Blackadder ITC" panose="04020505051007020D02" pitchFamily="82" charset="0"/>
              </a:rPr>
              <a:t>You suck :p</a:t>
            </a:r>
            <a:endParaRPr lang="en-US" sz="4800" dirty="0">
              <a:solidFill>
                <a:schemeClr val="bg1"/>
              </a:solidFill>
              <a:latin typeface="Blackadder ITC" panose="04020505051007020D02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2860" y="0"/>
            <a:ext cx="2153540" cy="265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76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29</Words>
  <Application>Microsoft Office PowerPoint</Application>
  <PresentationFormat>Custom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Blackadder ITC</vt:lpstr>
      <vt:lpstr>Calibri</vt:lpstr>
      <vt:lpstr>Calibri Light</vt:lpstr>
      <vt:lpstr>Wingdings</vt:lpstr>
      <vt:lpstr>Office Theme</vt:lpstr>
      <vt:lpstr>My maze</vt:lpstr>
      <vt:lpstr>PowerPoint Presentation</vt:lpstr>
      <vt:lpstr>Your Awesome!</vt:lpstr>
      <vt:lpstr> You’re a Loser 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Natosha Bunpai</dc:creator>
  <cp:lastModifiedBy>Natosha Bunpai</cp:lastModifiedBy>
  <cp:revision>14</cp:revision>
  <dcterms:created xsi:type="dcterms:W3CDTF">2015-03-10T19:02:15Z</dcterms:created>
  <dcterms:modified xsi:type="dcterms:W3CDTF">2015-03-17T19:38:16Z</dcterms:modified>
</cp:coreProperties>
</file>