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76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011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17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4008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07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2689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95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52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03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62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53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84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49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99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16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517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837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13FE566-E064-4D82-953D-00CD74BE4E1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D34208A-8AD0-4E7A-B9EC-80B8DAA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029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3323" y="649480"/>
            <a:ext cx="3649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maze..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064" y="205099"/>
            <a:ext cx="5096632" cy="42954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5050" y="5059110"/>
            <a:ext cx="3982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the black button at the bottom of the screen.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182" y="5705441"/>
            <a:ext cx="6870818" cy="1166771"/>
          </a:xfrm>
          <a:prstGeom prst="rect">
            <a:avLst/>
          </a:prstGeom>
        </p:spPr>
      </p:pic>
      <p:sp>
        <p:nvSpPr>
          <p:cNvPr id="8" name="Oval 7">
            <a:hlinkClick r:id="" action="ppaction://hlinkshowjump?jump=nextslide"/>
          </p:cNvPr>
          <p:cNvSpPr/>
          <p:nvPr/>
        </p:nvSpPr>
        <p:spPr>
          <a:xfrm>
            <a:off x="243735" y="5649477"/>
            <a:ext cx="1862983" cy="9742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begin!!!!!!!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64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3735" y="5649477"/>
            <a:ext cx="1862983" cy="9742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begin!!!!!!!</a:t>
            </a:r>
            <a:endParaRPr lang="en-US" dirty="0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-1" y="384558"/>
            <a:ext cx="148125" cy="420453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flipH="1" flipV="1">
            <a:off x="-1" y="0"/>
            <a:ext cx="9143999" cy="3845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 flipH="1" flipV="1">
            <a:off x="8844895" y="384558"/>
            <a:ext cx="299104" cy="64734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flipH="1" flipV="1">
            <a:off x="2186293" y="6644354"/>
            <a:ext cx="6752605" cy="2136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flipH="1" flipV="1">
            <a:off x="2186295" y="4486542"/>
            <a:ext cx="118215" cy="22689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flipH="1" flipV="1">
            <a:off x="2186294" y="2213361"/>
            <a:ext cx="118215" cy="22689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flipH="1" flipV="1">
            <a:off x="917249" y="4510393"/>
            <a:ext cx="1269045" cy="9970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flipH="1" flipV="1">
            <a:off x="2186294" y="786213"/>
            <a:ext cx="118215" cy="22689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4-Point Star 1">
            <a:hlinkHover r:id="" action="ppaction://hlinkshowjump?jump=nextslide"/>
          </p:cNvPr>
          <p:cNvSpPr/>
          <p:nvPr/>
        </p:nvSpPr>
        <p:spPr>
          <a:xfrm>
            <a:off x="318784" y="826798"/>
            <a:ext cx="1093862" cy="1051135"/>
          </a:xfrm>
          <a:prstGeom prst="star4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4-Point Star 12">
            <a:hlinkHover r:id="" action="ppaction://hlinkshowjump?jump=nextslide"/>
          </p:cNvPr>
          <p:cNvSpPr/>
          <p:nvPr/>
        </p:nvSpPr>
        <p:spPr>
          <a:xfrm>
            <a:off x="256881" y="3346158"/>
            <a:ext cx="1093862" cy="1051135"/>
          </a:xfrm>
          <a:prstGeom prst="star4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flipV="1">
            <a:off x="0" y="6648626"/>
            <a:ext cx="2319466" cy="2093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flipH="1" flipV="1">
            <a:off x="-1" y="4589092"/>
            <a:ext cx="148125" cy="21663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4-Point Star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185620" y="1650584"/>
            <a:ext cx="670497" cy="978494"/>
          </a:xfrm>
          <a:prstGeom prst="star4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4-Point Star 17">
            <a:hlinkHover r:id="" action="ppaction://hlinkshowjump?jump=nextslide"/>
          </p:cNvPr>
          <p:cNvSpPr/>
          <p:nvPr/>
        </p:nvSpPr>
        <p:spPr>
          <a:xfrm>
            <a:off x="1205744" y="2844032"/>
            <a:ext cx="670497" cy="891152"/>
          </a:xfrm>
          <a:prstGeom prst="star4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flipH="1">
            <a:off x="2095847" y="786213"/>
            <a:ext cx="118216" cy="39453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flipH="1" flipV="1">
            <a:off x="2186292" y="871594"/>
            <a:ext cx="5949303" cy="1966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569734" y="776080"/>
            <a:ext cx="4240862" cy="300046"/>
            <a:chOff x="2569734" y="776080"/>
            <a:chExt cx="4240862" cy="300046"/>
          </a:xfrm>
        </p:grpSpPr>
        <p:sp>
          <p:nvSpPr>
            <p:cNvPr id="21" name="Isosceles Triangle 20"/>
            <p:cNvSpPr/>
            <p:nvPr/>
          </p:nvSpPr>
          <p:spPr>
            <a:xfrm>
              <a:off x="2569734" y="781537"/>
              <a:ext cx="418744" cy="289131"/>
            </a:xfrm>
            <a:prstGeom prst="triangle">
              <a:avLst/>
            </a:prstGeom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>
              <a:hlinkHover r:id="" action="ppaction://hlinkshowjump?jump=nextslide"/>
            </p:cNvPr>
            <p:cNvSpPr/>
            <p:nvPr/>
          </p:nvSpPr>
          <p:spPr>
            <a:xfrm>
              <a:off x="3009549" y="779092"/>
              <a:ext cx="418744" cy="289131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/>
            <p:cNvSpPr/>
            <p:nvPr/>
          </p:nvSpPr>
          <p:spPr>
            <a:xfrm>
              <a:off x="3441468" y="777587"/>
              <a:ext cx="418744" cy="289131"/>
            </a:xfrm>
            <a:prstGeom prst="triangle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3887254" y="777587"/>
              <a:ext cx="418744" cy="289131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/>
            <p:cNvSpPr/>
            <p:nvPr/>
          </p:nvSpPr>
          <p:spPr>
            <a:xfrm>
              <a:off x="4305998" y="776081"/>
              <a:ext cx="418744" cy="289131"/>
            </a:xfrm>
            <a:prstGeom prst="triangle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/>
            <p:cNvSpPr/>
            <p:nvPr/>
          </p:nvSpPr>
          <p:spPr>
            <a:xfrm>
              <a:off x="4721915" y="776081"/>
              <a:ext cx="418744" cy="289131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5133180" y="781538"/>
              <a:ext cx="418744" cy="289131"/>
            </a:xfrm>
            <a:prstGeom prst="triangle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5564670" y="786995"/>
              <a:ext cx="418744" cy="289131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/>
            <p:cNvSpPr/>
            <p:nvPr/>
          </p:nvSpPr>
          <p:spPr>
            <a:xfrm>
              <a:off x="5975935" y="776080"/>
              <a:ext cx="418744" cy="289131"/>
            </a:xfrm>
            <a:prstGeom prst="triangle">
              <a:avLst/>
            </a:prstGeom>
            <a:solidFill>
              <a:schemeClr val="accent4"/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6391852" y="776080"/>
              <a:ext cx="418744" cy="289131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flipH="1" flipV="1">
            <a:off x="2930189" y="2141957"/>
            <a:ext cx="5949303" cy="1966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Pie 37">
            <a:hlinkHover r:id="" action="ppaction://hlinkshowjump?jump=nextslide"/>
          </p:cNvPr>
          <p:cNvSpPr/>
          <p:nvPr/>
        </p:nvSpPr>
        <p:spPr>
          <a:xfrm rot="10800000">
            <a:off x="4907877" y="1223777"/>
            <a:ext cx="1320677" cy="925915"/>
          </a:xfrm>
          <a:prstGeom prst="pi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Pie 38">
            <a:hlinkHover r:id="" action="ppaction://hlinkshowjump?jump=nextslide"/>
          </p:cNvPr>
          <p:cNvSpPr/>
          <p:nvPr/>
        </p:nvSpPr>
        <p:spPr>
          <a:xfrm>
            <a:off x="3457597" y="1162231"/>
            <a:ext cx="1320677" cy="925915"/>
          </a:xfrm>
          <a:prstGeom prst="pi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flipH="1" flipV="1">
            <a:off x="2226544" y="4128855"/>
            <a:ext cx="5949303" cy="1966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>
            <a:hlinkHover r:id="" action="ppaction://hlinkshowjump?jump=nextslide"/>
          </p:cNvPr>
          <p:cNvSpPr/>
          <p:nvPr/>
        </p:nvSpPr>
        <p:spPr>
          <a:xfrm>
            <a:off x="2862681" y="2969973"/>
            <a:ext cx="410349" cy="1163464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>
            <a:hlinkHover r:id="" action="ppaction://hlinkshowjump?jump=nextslide"/>
          </p:cNvPr>
          <p:cNvSpPr/>
          <p:nvPr/>
        </p:nvSpPr>
        <p:spPr>
          <a:xfrm>
            <a:off x="3611397" y="2992599"/>
            <a:ext cx="410349" cy="1163464"/>
          </a:xfrm>
          <a:prstGeom prst="triangl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>
            <a:hlinkHover r:id="" action="ppaction://hlinkshowjump?jump=nextslide"/>
          </p:cNvPr>
          <p:cNvSpPr/>
          <p:nvPr/>
        </p:nvSpPr>
        <p:spPr>
          <a:xfrm>
            <a:off x="4202519" y="2965391"/>
            <a:ext cx="410349" cy="1163464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hlinkHover r:id="" action="ppaction://hlinkshowjump?jump=nextslide"/>
          </p:cNvPr>
          <p:cNvSpPr/>
          <p:nvPr/>
        </p:nvSpPr>
        <p:spPr>
          <a:xfrm>
            <a:off x="4765857" y="2992599"/>
            <a:ext cx="410349" cy="1163464"/>
          </a:xfrm>
          <a:prstGeom prst="triangl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hlinkHover r:id="" action="ppaction://hlinkshowjump?jump=nextslide"/>
          </p:cNvPr>
          <p:cNvSpPr/>
          <p:nvPr/>
        </p:nvSpPr>
        <p:spPr>
          <a:xfrm>
            <a:off x="5338913" y="2983718"/>
            <a:ext cx="410349" cy="1163464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hlinkHover r:id="" action="ppaction://hlinkshowjump?jump=nextslide"/>
          </p:cNvPr>
          <p:cNvSpPr/>
          <p:nvPr/>
        </p:nvSpPr>
        <p:spPr>
          <a:xfrm>
            <a:off x="5857655" y="2981638"/>
            <a:ext cx="410349" cy="1163464"/>
          </a:xfrm>
          <a:prstGeom prst="triangl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>
            <a:hlinkHover r:id="" action="ppaction://hlinkshowjump?jump=nextslide"/>
          </p:cNvPr>
          <p:cNvSpPr/>
          <p:nvPr/>
        </p:nvSpPr>
        <p:spPr>
          <a:xfrm>
            <a:off x="7092406" y="2965390"/>
            <a:ext cx="410349" cy="1163464"/>
          </a:xfrm>
          <a:prstGeom prst="triangl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>
            <a:hlinkHover r:id="" action="ppaction://hlinkshowjump?jump=nextslide"/>
          </p:cNvPr>
          <p:cNvSpPr/>
          <p:nvPr/>
        </p:nvSpPr>
        <p:spPr>
          <a:xfrm>
            <a:off x="6406214" y="2974555"/>
            <a:ext cx="410349" cy="1163464"/>
          </a:xfrm>
          <a:prstGeom prst="triangle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>
            <a:hlinkHover r:id="" action="ppaction://hlinkshowjump?jump=nextslide"/>
          </p:cNvPr>
          <p:cNvSpPr/>
          <p:nvPr/>
        </p:nvSpPr>
        <p:spPr>
          <a:xfrm>
            <a:off x="7763475" y="2944956"/>
            <a:ext cx="410349" cy="1163464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>
            <a:hlinkHover r:id="" action="ppaction://hlinkshowjump?jump=nextslide"/>
          </p:cNvPr>
          <p:cNvSpPr/>
          <p:nvPr/>
        </p:nvSpPr>
        <p:spPr>
          <a:xfrm rot="10800000">
            <a:off x="3211805" y="2317515"/>
            <a:ext cx="410349" cy="1163464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>
            <a:hlinkHover r:id="" action="ppaction://hlinkshowjump?jump=nextslide"/>
          </p:cNvPr>
          <p:cNvSpPr/>
          <p:nvPr/>
        </p:nvSpPr>
        <p:spPr>
          <a:xfrm rot="10800000">
            <a:off x="3889613" y="2273748"/>
            <a:ext cx="410349" cy="1163464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Isosceles Triangle 55">
            <a:hlinkHover r:id="" action="ppaction://hlinkshowjump?jump=nextslide"/>
          </p:cNvPr>
          <p:cNvSpPr/>
          <p:nvPr/>
        </p:nvSpPr>
        <p:spPr>
          <a:xfrm rot="10800000">
            <a:off x="4480938" y="2325577"/>
            <a:ext cx="410349" cy="1163464"/>
          </a:xfrm>
          <a:prstGeom prst="triangl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Isosceles Triangle 56">
            <a:hlinkHover r:id="" action="ppaction://hlinkshowjump?jump=nextslide"/>
          </p:cNvPr>
          <p:cNvSpPr/>
          <p:nvPr/>
        </p:nvSpPr>
        <p:spPr>
          <a:xfrm rot="10800000">
            <a:off x="5052675" y="2332117"/>
            <a:ext cx="410349" cy="1163464"/>
          </a:xfrm>
          <a:prstGeom prst="triangl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Isosceles Triangle 57">
            <a:hlinkHover r:id="" action="ppaction://hlinkshowjump?jump=nextslide"/>
          </p:cNvPr>
          <p:cNvSpPr/>
          <p:nvPr/>
        </p:nvSpPr>
        <p:spPr>
          <a:xfrm rot="10800000">
            <a:off x="5613851" y="2338658"/>
            <a:ext cx="410349" cy="1163464"/>
          </a:xfrm>
          <a:prstGeom prst="triangle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>
            <a:hlinkHover r:id="" action="ppaction://hlinkshowjump?jump=nextslide"/>
          </p:cNvPr>
          <p:cNvSpPr/>
          <p:nvPr/>
        </p:nvSpPr>
        <p:spPr>
          <a:xfrm rot="10800000">
            <a:off x="6143325" y="2332117"/>
            <a:ext cx="410349" cy="1163464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>
            <a:hlinkHover r:id="" action="ppaction://hlinkshowjump?jump=nextslide"/>
          </p:cNvPr>
          <p:cNvSpPr/>
          <p:nvPr/>
        </p:nvSpPr>
        <p:spPr>
          <a:xfrm rot="10800000">
            <a:off x="6721958" y="2332117"/>
            <a:ext cx="410349" cy="1163464"/>
          </a:xfrm>
          <a:prstGeom prst="triangl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Isosceles Triangle 60">
            <a:hlinkHover r:id="" action="ppaction://hlinkshowjump?jump=nextslide"/>
          </p:cNvPr>
          <p:cNvSpPr/>
          <p:nvPr/>
        </p:nvSpPr>
        <p:spPr>
          <a:xfrm rot="10800000">
            <a:off x="7426908" y="2357274"/>
            <a:ext cx="410349" cy="1163464"/>
          </a:xfrm>
          <a:prstGeom prst="triangle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Pie 62">
            <a:hlinkHover r:id="" action="ppaction://hlinkshowjump?jump=nextslide"/>
          </p:cNvPr>
          <p:cNvSpPr/>
          <p:nvPr/>
        </p:nvSpPr>
        <p:spPr>
          <a:xfrm>
            <a:off x="6555337" y="1162231"/>
            <a:ext cx="1320677" cy="925915"/>
          </a:xfrm>
          <a:prstGeom prst="pi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 flipH="1" flipV="1">
            <a:off x="7438733" y="4169726"/>
            <a:ext cx="1250186" cy="1557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iley Face 28">
            <a:hlinkHover r:id="" action="ppaction://hlinkshowjump?jump=lastslide"/>
          </p:cNvPr>
          <p:cNvSpPr/>
          <p:nvPr/>
        </p:nvSpPr>
        <p:spPr>
          <a:xfrm>
            <a:off x="2383382" y="4386733"/>
            <a:ext cx="747861" cy="572568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426908" y="4325485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6746910" y="4793471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6339992" y="4247605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986983" y="4793471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5629132" y="4236479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5270908" y="4793471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832030" y="4228377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Hover r:id="" action="ppaction://hlinkshowjump?jump=nextslide"/>
          </p:cNvPr>
          <p:cNvSpPr/>
          <p:nvPr/>
        </p:nvSpPr>
        <p:spPr>
          <a:xfrm>
            <a:off x="3368233" y="4245958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Click r:id="" action="ppaction://hlinkshowjump?jump=nextslide"/>
          </p:cNvPr>
          <p:cNvSpPr/>
          <p:nvPr/>
        </p:nvSpPr>
        <p:spPr>
          <a:xfrm>
            <a:off x="3690937" y="4236478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Hover r:id="" action="ppaction://hlinkshowjump?jump=nextslide"/>
          </p:cNvPr>
          <p:cNvSpPr/>
          <p:nvPr/>
        </p:nvSpPr>
        <p:spPr>
          <a:xfrm>
            <a:off x="3987537" y="4236478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hlinkClick r:id="" action="ppaction://hlinkshowjump?jump=nextslide"/>
          </p:cNvPr>
          <p:cNvSpPr/>
          <p:nvPr/>
        </p:nvSpPr>
        <p:spPr>
          <a:xfrm>
            <a:off x="4356531" y="4243718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Click r:id="" action="ppaction://hlinkshowjump?jump=nextslide"/>
          </p:cNvPr>
          <p:cNvSpPr/>
          <p:nvPr/>
        </p:nvSpPr>
        <p:spPr>
          <a:xfrm>
            <a:off x="7056631" y="4263880"/>
            <a:ext cx="75847" cy="197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20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1.66667E-6 4.44444E-6 C -0.00018 -0.00833 -0.00035 -0.01667 -0.00087 -0.02477 C -0.00105 -0.02616 -0.00174 -0.02732 -0.00191 -0.02847 C -0.00243 -0.03519 -0.00261 -0.0419 -0.00278 -0.04838 C -0.00122 -0.08935 -0.00226 -0.07732 -0.00087 -0.03357 C -0.0007 -0.0257 -0.00053 -0.01782 1.66667E-6 -0.00995 C 0.00173 0.0125 1.66667E-6 -0.00162 1.66667E-6 4.44444E-6 Z " pathEditMode="relative" ptsTypes="AAAAAA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034 -0.00671 0.00086 -0.01342 0.00086 -0.0199 C 0.00086 -0.03009 0.00034 -0.04004 0 -0.05 C -0.00035 -0.06111 -0.0007 -0.07245 -0.00087 -0.08356 C -0.0007 -0.08495 -0.00104 -0.08726 0 -0.08726 C 0.00086 -0.08726 0.00069 -0.08495 0.00086 -0.08356 C 0.00139 -0.08125 0.00156 -0.0787 0.00191 -0.07615 C 0.00156 -0.06689 0.00139 -0.05787 0.00086 -0.04861 C 0.00069 -0.04652 0.00017 -0.04467 0 -0.04236 C -0.00035 -0.03912 -0.0007 -0.03588 -0.00087 -0.0324 C 0.00052 -0.00787 0 -0.02175 0 0.0088 " pathEditMode="relative" ptsTypes="AAAAAAAAAAAA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208 0.04699 0 -0.00903 0 0.07847 C 0 0.09283 -0.00087 0.08982 0.00277 0.09722 C 0.00277 0.09722 0.0033 0.09121 0.00364 0.08843 C 0.00399 0.08588 0.00434 0.08334 0.00451 0.08102 C 0.00451 0.07917 0.00503 0.06343 0.00277 0.05718 C 0.00225 0.05579 0.00156 0.05463 0.00087 0.05347 C 0.00121 0.04306 0.00139 0.03264 0.00191 0.02222 C 0.00191 0.0206 0.0026 0.01898 0.00277 0.01736 C 0.00295 0.0132 0.00052 0.00278 0 0 Z " pathEditMode="relative" ptsTypes="AAAAAAAAAAA">
                                      <p:cBhvr>
                                        <p:cTn id="2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2.5E-6 0.00023 C 0.00209 0.04699 -2.5E-6 -0.00903 -2.5E-6 0.07847 C -2.5E-6 0.09283 -0.00087 0.08982 0.00278 0.09722 C 0.00278 0.09746 0.0033 0.09121 0.00365 0.08843 C 0.004 0.08588 0.00434 0.08334 0.00452 0.08102 C 0.00452 0.07917 0.00504 0.06343 0.00278 0.05718 C 0.00226 0.05579 0.00157 0.05463 0.00087 0.05347 C 0.00122 0.04306 0.00139 0.03264 0.00191 0.02222 C 0.00191 0.0206 0.00261 0.01898 0.00278 0.01736 C 0.00295 0.0132 0.00052 0.00278 -2.5E-6 -2.59259E-6 Z " pathEditMode="relative" rAng="0" ptsTypes="AAAAAAAAAAA">
                                      <p:cBhvr>
                                        <p:cTn id="2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486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2.22222E-6 0.00023 C 0.00208 0.04699 2.22222E-6 -0.00903 2.22222E-6 0.07847 C 2.22222E-6 0.09283 -0.00087 0.08982 0.00278 0.09722 C 0.00278 0.09746 0.0033 0.09121 0.00364 0.08843 C 0.00399 0.08588 0.00434 0.08334 0.00451 0.08102 C 0.00451 0.07917 0.00503 0.06343 0.00278 0.05718 C 0.00225 0.05579 0.00156 0.05463 0.00087 0.05347 C 0.00121 0.04306 0.00139 0.03264 0.00191 0.02222 C 0.00191 0.0206 0.0026 0.01898 0.00278 0.01736 C 0.00295 0.0132 0.00052 0.00278 2.22222E-6 -2.59259E-6 Z " pathEditMode="relative" rAng="0" ptsTypes="AAAAAAAAAAA">
                                      <p:cBhvr>
                                        <p:cTn id="2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486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 L 4.44444E-6 0.00023 C 0.00208 0.04699 4.44444E-6 -0.00903 4.44444E-6 0.07847 C 4.44444E-6 0.09282 -0.00087 0.08981 0.00277 0.09722 C 0.00277 0.09745 0.00329 0.0912 0.00364 0.08843 C 0.00399 0.08588 0.00434 0.08333 0.00451 0.08102 C 0.00451 0.07917 0.00503 0.06343 0.00277 0.05718 C 0.00225 0.05579 0.00156 0.05463 0.00086 0.05347 C 0.00121 0.04306 0.00138 0.03264 0.00191 0.02222 C 0.00191 0.0206 0.0026 0.01898 0.00277 0.01736 C 0.00295 0.01319 0.00052 0.00278 4.44444E-6 0 Z " pathEditMode="relative" rAng="0" ptsTypes="AAAAAAAAAAA">
                                      <p:cBhvr>
                                        <p:cTn id="30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486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7 L 1.94444E-6 0.00023 C 0.00208 0.04699 1.94444E-6 -0.00903 1.94444E-6 0.07847 C 1.94444E-6 0.09282 -0.00087 0.08981 0.00278 0.09722 C 0.00278 0.09745 0.0033 0.0912 0.00364 0.08843 C 0.00399 0.08588 0.00434 0.08333 0.00451 0.08102 C 0.00451 0.07917 0.00503 0.06343 0.00278 0.05718 C 0.00226 0.05579 0.00156 0.05463 0.00087 0.05347 C 0.00121 0.04305 0.00139 0.03264 0.00191 0.02222 C 0.00191 0.0206 0.0026 0.01898 0.00278 0.01736 C 0.00295 0.01319 0.00052 0.00278 1.94444E-6 7.40741E-7 Z " pathEditMode="relative" rAng="0" ptsTypes="AAAAAAAAAAA">
                                      <p:cBhvr>
                                        <p:cTn id="32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4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7" grpId="0" animBg="1"/>
      <p:bldP spid="18" grpId="0" animBg="1"/>
      <p:bldP spid="19" grpId="0" animBg="1" autoUpdateAnimBg="0"/>
      <p:bldP spid="38" grpId="0" animBg="1"/>
      <p:bldP spid="39" grpId="0" animBg="1"/>
      <p:bldP spid="63" grpId="0" animBg="1"/>
      <p:bldP spid="76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53824" y="5725682"/>
            <a:ext cx="1862983" cy="9742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</a:t>
            </a:r>
            <a:r>
              <a:rPr lang="en-US" dirty="0" smtClean="0">
                <a:hlinkClick r:id="" action="ppaction://hlinkshowjump?jump=previousslide"/>
              </a:rPr>
              <a:t>again</a:t>
            </a:r>
            <a:r>
              <a:rPr lang="en-US" dirty="0" smtClean="0"/>
              <a:t>..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545" y="5291538"/>
            <a:ext cx="6971455" cy="1504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5477" y="572568"/>
            <a:ext cx="3230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have messed up…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358" y="478564"/>
            <a:ext cx="4925539" cy="37232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76344" y="4392538"/>
            <a:ext cx="355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the button to try again..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6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Hover r:id="" action="ppaction://hlinkshowjump?jump=lastslideviewed"/>
          </p:cNvPr>
          <p:cNvSpPr/>
          <p:nvPr/>
        </p:nvSpPr>
        <p:spPr>
          <a:xfrm>
            <a:off x="153824" y="5725682"/>
            <a:ext cx="1862983" cy="974221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again..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307507" y="760576"/>
            <a:ext cx="371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job you have won.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83237" y="3948157"/>
            <a:ext cx="4905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win nothing…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237" y="1317739"/>
            <a:ext cx="4113019" cy="244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66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151</TotalTime>
  <Words>48</Words>
  <Application>Microsoft Office PowerPoint</Application>
  <PresentationFormat>Letter Paper (8.5x11 in)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Bowes</dc:creator>
  <cp:lastModifiedBy>Nick Bowes</cp:lastModifiedBy>
  <cp:revision>19</cp:revision>
  <dcterms:created xsi:type="dcterms:W3CDTF">2014-10-02T19:51:37Z</dcterms:created>
  <dcterms:modified xsi:type="dcterms:W3CDTF">2014-10-07T20:25:08Z</dcterms:modified>
</cp:coreProperties>
</file>