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9" r:id="rId2"/>
    <p:sldId id="260" r:id="rId3"/>
    <p:sldId id="263" r:id="rId4"/>
    <p:sldId id="261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cki Kraaima" initials="NK" lastIdx="2" clrIdx="0">
    <p:extLst>
      <p:ext uri="{19B8F6BF-5375-455C-9EA6-DF929625EA0E}">
        <p15:presenceInfo xmlns:p15="http://schemas.microsoft.com/office/powerpoint/2012/main" userId="S-1-5-21-2433786201-1653911975-1980775234-331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3EA46-ECBB-4116-8D35-265F56431B5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85DE72-DC05-4F98-85BD-99327B13AF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225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5DE72-DC05-4F98-85BD-99327B13AF2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37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83F4-75F1-45BE-8954-20902B4605E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B02C-F0CB-4698-A8E7-C892844AA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572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83F4-75F1-45BE-8954-20902B4605E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B02C-F0CB-4698-A8E7-C892844AA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47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83F4-75F1-45BE-8954-20902B4605E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B02C-F0CB-4698-A8E7-C892844AA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985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83F4-75F1-45BE-8954-20902B4605E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B02C-F0CB-4698-A8E7-C892844AA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507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83F4-75F1-45BE-8954-20902B4605E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B02C-F0CB-4698-A8E7-C892844AA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29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83F4-75F1-45BE-8954-20902B4605E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B02C-F0CB-4698-A8E7-C892844AA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759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83F4-75F1-45BE-8954-20902B4605E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B02C-F0CB-4698-A8E7-C892844AA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292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83F4-75F1-45BE-8954-20902B4605E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B02C-F0CB-4698-A8E7-C892844AA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014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83F4-75F1-45BE-8954-20902B4605E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B02C-F0CB-4698-A8E7-C892844AA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247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83F4-75F1-45BE-8954-20902B4605E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B02C-F0CB-4698-A8E7-C892844AA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981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83F4-75F1-45BE-8954-20902B4605E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1B02C-F0CB-4698-A8E7-C892844AA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693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383F4-75F1-45BE-8954-20902B4605E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1B02C-F0CB-4698-A8E7-C892844AA3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093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1">
            <a:hlinkClick r:id="" action="ppaction://hlinkshowjump?jump=nextslide"/>
          </p:cNvPr>
          <p:cNvSpPr/>
          <p:nvPr/>
        </p:nvSpPr>
        <p:spPr>
          <a:xfrm>
            <a:off x="333286" y="5725682"/>
            <a:ext cx="1110953" cy="92294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Here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48583" y="828942"/>
            <a:ext cx="752884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Broadway" panose="04040905080B02020502" pitchFamily="82" charset="0"/>
              </a:rPr>
              <a:t>The Maze of smileys!!!!</a:t>
            </a:r>
            <a:endParaRPr lang="en-US" sz="9600" dirty="0">
              <a:latin typeface="Broadway" panose="04040905080B02020502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15014" y="5287887"/>
            <a:ext cx="48198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-Click on button</a:t>
            </a:r>
          </a:p>
          <a:p>
            <a:r>
              <a:rPr lang="en-US" dirty="0" smtClean="0"/>
              <a:t>-First reach the smiley face and then the sun!</a:t>
            </a:r>
          </a:p>
          <a:p>
            <a:r>
              <a:rPr lang="en-US" dirty="0" smtClean="0"/>
              <a:t>-Don’t touch the sides</a:t>
            </a:r>
          </a:p>
          <a:p>
            <a:r>
              <a:rPr lang="en-US" dirty="0" smtClean="0"/>
              <a:t>-Good luck and have fun</a:t>
            </a:r>
            <a:r>
              <a:rPr lang="en-US" dirty="0" smtClean="0"/>
              <a:t>!</a:t>
            </a:r>
          </a:p>
          <a:p>
            <a:r>
              <a:rPr lang="en-US" dirty="0" smtClean="0"/>
              <a:t>-Everything green is poison! Yellow is safe!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231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1"/>
          <p:cNvSpPr/>
          <p:nvPr/>
        </p:nvSpPr>
        <p:spPr>
          <a:xfrm>
            <a:off x="333286" y="5623133"/>
            <a:ext cx="1110953" cy="92294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Process 7">
            <a:hlinkClick r:id="" action="ppaction://hlinkshowjump?jump=lastslide"/>
            <a:hlinkHover r:id="" action="ppaction://hlinkshowjump?jump=nextslide"/>
          </p:cNvPr>
          <p:cNvSpPr/>
          <p:nvPr/>
        </p:nvSpPr>
        <p:spPr>
          <a:xfrm>
            <a:off x="0" y="0"/>
            <a:ext cx="256374" cy="6858000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Process 9">
            <a:hlinkHover r:id="" action="ppaction://hlinkshowjump?jump=nextslide"/>
          </p:cNvPr>
          <p:cNvSpPr/>
          <p:nvPr/>
        </p:nvSpPr>
        <p:spPr>
          <a:xfrm>
            <a:off x="256374" y="0"/>
            <a:ext cx="8887626" cy="264920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Process 10">
            <a:hlinkHover r:id="" action="ppaction://hlinkshowjump?jump=nextslide"/>
          </p:cNvPr>
          <p:cNvSpPr/>
          <p:nvPr/>
        </p:nvSpPr>
        <p:spPr>
          <a:xfrm>
            <a:off x="8819260" y="273465"/>
            <a:ext cx="324740" cy="6584535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Process 11">
            <a:hlinkHover r:id="" action="ppaction://hlinkshowjump?jump=nextslide"/>
          </p:cNvPr>
          <p:cNvSpPr/>
          <p:nvPr/>
        </p:nvSpPr>
        <p:spPr>
          <a:xfrm>
            <a:off x="256374" y="6648628"/>
            <a:ext cx="8562886" cy="209372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Process 23">
            <a:hlinkHover r:id="" action="ppaction://hlinkshowjump?jump=nextslide"/>
          </p:cNvPr>
          <p:cNvSpPr/>
          <p:nvPr/>
        </p:nvSpPr>
        <p:spPr>
          <a:xfrm>
            <a:off x="1982624" y="1589518"/>
            <a:ext cx="401653" cy="5050565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Process 24">
            <a:hlinkHover r:id="" action="ppaction://hlinkshowjump?jump=nextslide"/>
          </p:cNvPr>
          <p:cNvSpPr/>
          <p:nvPr/>
        </p:nvSpPr>
        <p:spPr>
          <a:xfrm>
            <a:off x="1551061" y="1264778"/>
            <a:ext cx="1264778" cy="324740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6" name="Flowchart: Process 25">
            <a:hlinkHover r:id="" action="ppaction://hlinkshowjump?jump=nextslide"/>
          </p:cNvPr>
          <p:cNvSpPr/>
          <p:nvPr/>
        </p:nvSpPr>
        <p:spPr>
          <a:xfrm>
            <a:off x="2632105" y="273465"/>
            <a:ext cx="179461" cy="640935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lowchart: Process 3">
            <a:hlinkHover r:id="" action="ppaction://hlinkshowjump?jump=nextslide"/>
          </p:cNvPr>
          <p:cNvSpPr/>
          <p:nvPr/>
        </p:nvSpPr>
        <p:spPr>
          <a:xfrm>
            <a:off x="2815839" y="692209"/>
            <a:ext cx="1371600" cy="200827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>
            <a:hlinkHover r:id="" action="ppaction://hlinkshowjump?jump=nextslide"/>
          </p:cNvPr>
          <p:cNvSpPr/>
          <p:nvPr/>
        </p:nvSpPr>
        <p:spPr>
          <a:xfrm>
            <a:off x="2632105" y="922945"/>
            <a:ext cx="2743200" cy="3555051"/>
          </a:xfrm>
          <a:prstGeom prst="arc">
            <a:avLst>
              <a:gd name="adj1" fmla="val 13550801"/>
              <a:gd name="adj2" fmla="val 13467663"/>
            </a:avLst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ightning Bolt 5">
            <a:hlinkHover r:id="" action="ppaction://hlinkshowjump?jump=nextslide"/>
          </p:cNvPr>
          <p:cNvSpPr/>
          <p:nvPr/>
        </p:nvSpPr>
        <p:spPr>
          <a:xfrm>
            <a:off x="3700329" y="2281728"/>
            <a:ext cx="731520" cy="731520"/>
          </a:xfrm>
          <a:prstGeom prst="lightningBol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Elbow Connector 8">
            <a:hlinkHover r:id="" action="ppaction://hlinkshowjump?jump=nextslide"/>
          </p:cNvPr>
          <p:cNvCxnSpPr/>
          <p:nvPr/>
        </p:nvCxnSpPr>
        <p:spPr>
          <a:xfrm rot="16200000" flipH="1">
            <a:off x="3831079" y="4796326"/>
            <a:ext cx="1606610" cy="102976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Elbow Connector 13">
            <a:hlinkHover r:id="" action="ppaction://hlinkshowjump?jump=nextslide"/>
          </p:cNvPr>
          <p:cNvCxnSpPr/>
          <p:nvPr/>
        </p:nvCxnSpPr>
        <p:spPr>
          <a:xfrm>
            <a:off x="4613660" y="4278028"/>
            <a:ext cx="2224151" cy="1357923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Flowchart: Process 14">
            <a:hlinkHover r:id="" action="ppaction://hlinkshowjump?jump=nextslide"/>
          </p:cNvPr>
          <p:cNvSpPr/>
          <p:nvPr/>
        </p:nvSpPr>
        <p:spPr>
          <a:xfrm>
            <a:off x="6731095" y="273465"/>
            <a:ext cx="213432" cy="5571859"/>
          </a:xfrm>
          <a:prstGeom prst="flowChartProces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Multiply 15">
            <a:hlinkHover r:id="" action="ppaction://hlinkshowjump?jump=nextslide"/>
          </p:cNvPr>
          <p:cNvSpPr/>
          <p:nvPr/>
        </p:nvSpPr>
        <p:spPr>
          <a:xfrm>
            <a:off x="4239354" y="5845324"/>
            <a:ext cx="926792" cy="803304"/>
          </a:xfrm>
          <a:prstGeom prst="mathMultiply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alf Frame 16">
            <a:hlinkHover r:id="" action="ppaction://hlinkshowjump?jump=nextslide"/>
          </p:cNvPr>
          <p:cNvSpPr/>
          <p:nvPr/>
        </p:nvSpPr>
        <p:spPr>
          <a:xfrm>
            <a:off x="2640915" y="5341117"/>
            <a:ext cx="1469612" cy="1290416"/>
          </a:xfrm>
          <a:prstGeom prst="halfFram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Smiley Face 17"/>
          <p:cNvSpPr/>
          <p:nvPr/>
        </p:nvSpPr>
        <p:spPr>
          <a:xfrm>
            <a:off x="2471293" y="4210937"/>
            <a:ext cx="724999" cy="1100272"/>
          </a:xfrm>
          <a:prstGeom prst="smileyFac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>
            <a:hlinkHover r:id="" action="ppaction://hlinkshowjump?jump=nextslide"/>
          </p:cNvPr>
          <p:cNvSpPr/>
          <p:nvPr/>
        </p:nvSpPr>
        <p:spPr>
          <a:xfrm>
            <a:off x="6944527" y="5311209"/>
            <a:ext cx="1244054" cy="17946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Up Arrow 19">
            <a:hlinkHover r:id="" action="ppaction://hlinkshowjump?jump=nextslide"/>
          </p:cNvPr>
          <p:cNvSpPr/>
          <p:nvPr/>
        </p:nvSpPr>
        <p:spPr>
          <a:xfrm>
            <a:off x="7962544" y="4507904"/>
            <a:ext cx="226037" cy="80330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-Right Arrow 20">
            <a:hlinkHover r:id="" action="ppaction://hlinkshowjump?jump=nextslide"/>
          </p:cNvPr>
          <p:cNvSpPr/>
          <p:nvPr/>
        </p:nvSpPr>
        <p:spPr>
          <a:xfrm>
            <a:off x="6944527" y="4210937"/>
            <a:ext cx="1062717" cy="267059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Left-Right Arrow 21">
            <a:hlinkHover r:id="" action="ppaction://hlinkshowjump?jump=nextslide"/>
          </p:cNvPr>
          <p:cNvSpPr/>
          <p:nvPr/>
        </p:nvSpPr>
        <p:spPr>
          <a:xfrm>
            <a:off x="6957132" y="3705665"/>
            <a:ext cx="1118430" cy="267057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Heart 22">
            <a:hlinkHover r:id="" action="ppaction://hlinkshowjump?jump=nextslide"/>
          </p:cNvPr>
          <p:cNvSpPr/>
          <p:nvPr/>
        </p:nvSpPr>
        <p:spPr>
          <a:xfrm>
            <a:off x="8075562" y="3429000"/>
            <a:ext cx="743698" cy="556545"/>
          </a:xfrm>
          <a:prstGeom prst="hear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>
            <a:hlinkHover r:id="" action="ppaction://hlinkshowjump?jump=nextslide"/>
          </p:cNvPr>
          <p:cNvCxnSpPr/>
          <p:nvPr/>
        </p:nvCxnSpPr>
        <p:spPr>
          <a:xfrm>
            <a:off x="2375304" y="4119932"/>
            <a:ext cx="1735223" cy="393103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Flowchart: Process 2">
            <a:hlinkHover r:id="" action="ppaction://hlinkshowjump?jump=nextslide"/>
          </p:cNvPr>
          <p:cNvSpPr/>
          <p:nvPr/>
        </p:nvSpPr>
        <p:spPr>
          <a:xfrm>
            <a:off x="6731096" y="5845324"/>
            <a:ext cx="213432" cy="794759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>
            <a:hlinkHover r:id="" action="ppaction://hlinkshowjump?jump=nextslide"/>
          </p:cNvPr>
          <p:cNvSpPr/>
          <p:nvPr/>
        </p:nvSpPr>
        <p:spPr>
          <a:xfrm>
            <a:off x="6957132" y="3153398"/>
            <a:ext cx="1005412" cy="623843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>
            <a:hlinkHover r:id="" action="ppaction://hlinkshowjump?jump=nextslide"/>
          </p:cNvPr>
          <p:cNvSpPr/>
          <p:nvPr/>
        </p:nvSpPr>
        <p:spPr>
          <a:xfrm>
            <a:off x="7446165" y="1337417"/>
            <a:ext cx="409985" cy="1815981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un 26">
            <a:hlinkHover r:id="" action="ppaction://hlinkshowjump?jump=lastslide"/>
          </p:cNvPr>
          <p:cNvSpPr/>
          <p:nvPr/>
        </p:nvSpPr>
        <p:spPr>
          <a:xfrm>
            <a:off x="7149627" y="367469"/>
            <a:ext cx="1464534" cy="790484"/>
          </a:xfrm>
          <a:prstGeom prst="su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eft Arrow 28">
            <a:hlinkHover r:id="" action="ppaction://hlinkshowjump?jump=nextslide"/>
          </p:cNvPr>
          <p:cNvSpPr/>
          <p:nvPr/>
        </p:nvSpPr>
        <p:spPr>
          <a:xfrm>
            <a:off x="6940254" y="1264344"/>
            <a:ext cx="626300" cy="160663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566554" y="621440"/>
            <a:ext cx="8129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</a:t>
            </a:r>
            <a:r>
              <a:rPr lang="en-US" sz="1600" dirty="0" smtClean="0"/>
              <a:t>inish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461473" y="3606325"/>
            <a:ext cx="12989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on smiley to go </a:t>
            </a:r>
            <a:r>
              <a:rPr lang="en-US" dirty="0" smtClean="0"/>
              <a:t>through yellow bar and go to sun. 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53768" y="2245407"/>
            <a:ext cx="9272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Everything green is poison, yellow is safe!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5779947" y="4684929"/>
            <a:ext cx="8716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Click on smiley to make yellow wall disappear.  Then reach the sun.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381646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ccel="13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9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6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6" grpId="0" animBg="1"/>
      <p:bldP spid="17" grpId="0" animBg="1"/>
      <p:bldP spid="23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1">
            <a:hlinkHover r:id="" action="ppaction://hlinkshowjump?jump=previousslide"/>
          </p:cNvPr>
          <p:cNvSpPr/>
          <p:nvPr/>
        </p:nvSpPr>
        <p:spPr>
          <a:xfrm>
            <a:off x="264919" y="5775382"/>
            <a:ext cx="1110953" cy="92294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95656" y="5913690"/>
            <a:ext cx="794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Play again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872" y="0"/>
            <a:ext cx="6622991" cy="66229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86684" y="4768553"/>
            <a:ext cx="26064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nprior" panose="02000400000000000000" pitchFamily="2" charset="0"/>
              </a:rPr>
              <a:t>YOU LOSE!!!!!!!!!!!!!!!!</a:t>
            </a:r>
            <a:endParaRPr lang="en-US" sz="2800" dirty="0">
              <a:latin typeface="Arnprior" panose="02000400000000000000" pitchFamily="2" charset="0"/>
            </a:endParaRPr>
          </a:p>
        </p:txBody>
      </p:sp>
      <p:sp>
        <p:nvSpPr>
          <p:cNvPr id="6" name="&quot;No&quot; Symbol 5">
            <a:hlinkClick r:id="" action="ppaction://hlinkshowjump?jump=endshow"/>
          </p:cNvPr>
          <p:cNvSpPr/>
          <p:nvPr/>
        </p:nvSpPr>
        <p:spPr>
          <a:xfrm>
            <a:off x="7887768" y="5775382"/>
            <a:ext cx="1059679" cy="922946"/>
          </a:xfrm>
          <a:prstGeom prst="noSmoking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54410" y="4851861"/>
            <a:ext cx="59820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1050" dirty="0" smtClean="0"/>
              <a:t>Quit- click below</a:t>
            </a:r>
            <a:endParaRPr lang="en-US" sz="1050" dirty="0"/>
          </a:p>
        </p:txBody>
      </p:sp>
      <p:sp>
        <p:nvSpPr>
          <p:cNvPr id="8" name="Down Arrow 7"/>
          <p:cNvSpPr/>
          <p:nvPr/>
        </p:nvSpPr>
        <p:spPr>
          <a:xfrm rot="1107115">
            <a:off x="8605615" y="4691641"/>
            <a:ext cx="290556" cy="9213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55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1">
            <a:hlinkClick r:id="" action="ppaction://hlinkshowjump?jump=endshow"/>
          </p:cNvPr>
          <p:cNvSpPr/>
          <p:nvPr/>
        </p:nvSpPr>
        <p:spPr>
          <a:xfrm>
            <a:off x="333286" y="5725682"/>
            <a:ext cx="1110953" cy="92294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06751" y="5982056"/>
            <a:ext cx="615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Click Here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47" y="419627"/>
            <a:ext cx="4435267" cy="60435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78893" y="5443671"/>
            <a:ext cx="1145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You winner!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 rot="19650877">
            <a:off x="556908" y="2538101"/>
            <a:ext cx="2076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rial Narrow" panose="020B0606020202030204" pitchFamily="34" charset="0"/>
              </a:rPr>
              <a:t>Winner!</a:t>
            </a:r>
            <a:endParaRPr lang="en-US" sz="4400" dirty="0">
              <a:latin typeface="Arial Narrow" panose="020B0606020202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779889">
            <a:off x="6400800" y="2391024"/>
            <a:ext cx="2256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You survived!</a:t>
            </a:r>
            <a:endParaRPr lang="en-US" sz="28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8" name="Double Wave 7">
            <a:hlinkClick r:id="" action="ppaction://hlinkshowjump?jump=lastslideviewed"/>
          </p:cNvPr>
          <p:cNvSpPr/>
          <p:nvPr/>
        </p:nvSpPr>
        <p:spPr>
          <a:xfrm>
            <a:off x="7050281" y="5547293"/>
            <a:ext cx="1821738" cy="1019538"/>
          </a:xfrm>
          <a:prstGeom prst="doubleWav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289563" y="5751448"/>
            <a:ext cx="1445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Play Again!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39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</TotalTime>
  <Words>104</Words>
  <Application>Microsoft Office PowerPoint</Application>
  <PresentationFormat>Letter Paper (8.5x11 in)</PresentationFormat>
  <Paragraphs>21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Batang</vt:lpstr>
      <vt:lpstr>Arial</vt:lpstr>
      <vt:lpstr>Arial Narrow</vt:lpstr>
      <vt:lpstr>Arnprior</vt:lpstr>
      <vt:lpstr>Broadway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Nicki Kraaima</dc:creator>
  <cp:lastModifiedBy>Nicki Kraaima</cp:lastModifiedBy>
  <cp:revision>15</cp:revision>
  <dcterms:created xsi:type="dcterms:W3CDTF">2014-10-02T19:51:39Z</dcterms:created>
  <dcterms:modified xsi:type="dcterms:W3CDTF">2014-10-07T20:14:34Z</dcterms:modified>
</cp:coreProperties>
</file>