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B20D-489C-48B3-85FF-CF53978359A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91B70-2304-47EE-86C3-05B2B53C8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6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B20D-489C-48B3-85FF-CF53978359A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91B70-2304-47EE-86C3-05B2B53C8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45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B20D-489C-48B3-85FF-CF53978359A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91B70-2304-47EE-86C3-05B2B53C8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32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B20D-489C-48B3-85FF-CF53978359A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91B70-2304-47EE-86C3-05B2B53C8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48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B20D-489C-48B3-85FF-CF53978359A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91B70-2304-47EE-86C3-05B2B53C8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09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B20D-489C-48B3-85FF-CF53978359A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91B70-2304-47EE-86C3-05B2B53C8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74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B20D-489C-48B3-85FF-CF53978359A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91B70-2304-47EE-86C3-05B2B53C8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64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B20D-489C-48B3-85FF-CF53978359A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91B70-2304-47EE-86C3-05B2B53C8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8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B20D-489C-48B3-85FF-CF53978359A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91B70-2304-47EE-86C3-05B2B53C8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85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B20D-489C-48B3-85FF-CF53978359A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91B70-2304-47EE-86C3-05B2B53C8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8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9B20D-489C-48B3-85FF-CF53978359A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91B70-2304-47EE-86C3-05B2B53C8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638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9B20D-489C-48B3-85FF-CF53978359A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91B70-2304-47EE-86C3-05B2B53C8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16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>
            <a:hlinkClick r:id="" action="ppaction://hlinkshowjump?jump=nextslide"/>
          </p:cNvPr>
          <p:cNvSpPr/>
          <p:nvPr/>
        </p:nvSpPr>
        <p:spPr>
          <a:xfrm>
            <a:off x="333286" y="5665862"/>
            <a:ext cx="931492" cy="1068224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74312" y="1949380"/>
            <a:ext cx="3808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My Maze</a:t>
            </a:r>
          </a:p>
          <a:p>
            <a:r>
              <a:rPr lang="en-US" sz="3600" dirty="0" smtClean="0"/>
              <a:t>By Ryan Marlatt 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668" y="3149709"/>
            <a:ext cx="3252055" cy="21431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64778" y="6015308"/>
            <a:ext cx="138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85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 rot="582270">
            <a:off x="456995" y="5708833"/>
            <a:ext cx="931492" cy="854582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0" y="0"/>
            <a:ext cx="26492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264920" y="1"/>
            <a:ext cx="8879080" cy="222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5400000">
            <a:off x="5715000" y="3429002"/>
            <a:ext cx="6635810" cy="222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264920" y="6635811"/>
            <a:ext cx="8656890" cy="222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277736" y="5460762"/>
            <a:ext cx="2845749" cy="106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3358506" y="3014261"/>
            <a:ext cx="170916" cy="3636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277737" y="3973793"/>
            <a:ext cx="1858713" cy="1452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Single Corner Rectangle 12"/>
          <p:cNvSpPr/>
          <p:nvPr/>
        </p:nvSpPr>
        <p:spPr>
          <a:xfrm>
            <a:off x="3343812" y="214983"/>
            <a:ext cx="170917" cy="752027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1982623" y="1256231"/>
            <a:ext cx="1367327" cy="119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 Single Corner Rectangle 14">
            <a:hlinkHover r:id="" action="ppaction://hlinkshowjump?jump=nextslide"/>
          </p:cNvPr>
          <p:cNvSpPr/>
          <p:nvPr/>
        </p:nvSpPr>
        <p:spPr>
          <a:xfrm>
            <a:off x="1982624" y="1657884"/>
            <a:ext cx="153826" cy="2315909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504203" y="4948013"/>
            <a:ext cx="2832932" cy="1367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rot="5400000">
            <a:off x="1781800" y="4593362"/>
            <a:ext cx="555474" cy="153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rot="5400000">
            <a:off x="2792610" y="3429006"/>
            <a:ext cx="1880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5400000">
            <a:off x="2498589" y="2751745"/>
            <a:ext cx="1880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5400000">
            <a:off x="2821166" y="2055268"/>
            <a:ext cx="1880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ie 22">
            <a:hlinkHover r:id="" action="ppaction://hlinkshowjump?jump=nextslide"/>
          </p:cNvPr>
          <p:cNvSpPr/>
          <p:nvPr/>
        </p:nvSpPr>
        <p:spPr>
          <a:xfrm>
            <a:off x="341832" y="1196411"/>
            <a:ext cx="1563880" cy="1674974"/>
          </a:xfrm>
          <a:prstGeom prst="pie">
            <a:avLst>
              <a:gd name="adj1" fmla="val 80875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Sun 24"/>
          <p:cNvSpPr/>
          <p:nvPr/>
        </p:nvSpPr>
        <p:spPr>
          <a:xfrm>
            <a:off x="551204" y="3264493"/>
            <a:ext cx="593931" cy="581112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3520866" y="981698"/>
            <a:ext cx="5050566" cy="126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>
            <a:hlinkHover r:id="" action="ppaction://hlinkshowjump?jump=nextslide"/>
          </p:cNvPr>
          <p:cNvSpPr/>
          <p:nvPr/>
        </p:nvSpPr>
        <p:spPr>
          <a:xfrm>
            <a:off x="4843318" y="209774"/>
            <a:ext cx="286288" cy="5106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Up Arrow 27">
            <a:hlinkHover r:id="" action="ppaction://hlinkshowjump?jump=nextslide"/>
          </p:cNvPr>
          <p:cNvSpPr/>
          <p:nvPr/>
        </p:nvSpPr>
        <p:spPr>
          <a:xfrm>
            <a:off x="5446336" y="543856"/>
            <a:ext cx="294827" cy="4299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>
            <a:hlinkHover r:id="" action="ppaction://hlinkshowjump?jump=nextslide"/>
          </p:cNvPr>
          <p:cNvSpPr/>
          <p:nvPr/>
        </p:nvSpPr>
        <p:spPr>
          <a:xfrm>
            <a:off x="6039729" y="234746"/>
            <a:ext cx="286288" cy="4700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Up Arrow 30">
            <a:hlinkClick r:id="" action="ppaction://hlinkshowjump?jump=nextslide"/>
          </p:cNvPr>
          <p:cNvSpPr/>
          <p:nvPr/>
        </p:nvSpPr>
        <p:spPr>
          <a:xfrm>
            <a:off x="6599758" y="550663"/>
            <a:ext cx="294827" cy="4299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7576113" y="1097071"/>
            <a:ext cx="138334" cy="5054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4-Point Star 33">
            <a:hlinkHover r:id="" action="ppaction://hlinkshowjump?jump=nextslide"/>
          </p:cNvPr>
          <p:cNvSpPr/>
          <p:nvPr/>
        </p:nvSpPr>
        <p:spPr>
          <a:xfrm>
            <a:off x="7822472" y="1830406"/>
            <a:ext cx="991312" cy="115581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Process 34">
            <a:hlinkHover r:id="" action="ppaction://hlinkshowjump?jump=nextslide"/>
          </p:cNvPr>
          <p:cNvSpPr/>
          <p:nvPr/>
        </p:nvSpPr>
        <p:spPr>
          <a:xfrm>
            <a:off x="8203963" y="4825173"/>
            <a:ext cx="717847" cy="96567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Process 35">
            <a:hlinkHover r:id="" action="ppaction://hlinkshowjump?jump=nextslide"/>
          </p:cNvPr>
          <p:cNvSpPr/>
          <p:nvPr/>
        </p:nvSpPr>
        <p:spPr>
          <a:xfrm>
            <a:off x="4948282" y="6000485"/>
            <a:ext cx="2627831" cy="14955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Process 36">
            <a:hlinkHover r:id="" action="ppaction://hlinkshowjump?jump=nextslide"/>
          </p:cNvPr>
          <p:cNvSpPr/>
          <p:nvPr/>
        </p:nvSpPr>
        <p:spPr>
          <a:xfrm>
            <a:off x="4948281" y="1375872"/>
            <a:ext cx="181325" cy="462461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 Single Corner Rectangle 29">
            <a:hlinkHover r:id="" action="ppaction://hlinkshowjump?jump=nextslide"/>
          </p:cNvPr>
          <p:cNvSpPr/>
          <p:nvPr/>
        </p:nvSpPr>
        <p:spPr>
          <a:xfrm>
            <a:off x="3360249" y="982363"/>
            <a:ext cx="177053" cy="2025354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Action Button: Home 1">
            <a:hlinkClick r:id="" action="ppaction://hlinkshowjump?jump=lastslide" highlightClick="1"/>
          </p:cNvPr>
          <p:cNvSpPr/>
          <p:nvPr/>
        </p:nvSpPr>
        <p:spPr>
          <a:xfrm>
            <a:off x="5776430" y="4324169"/>
            <a:ext cx="1052197" cy="1247685"/>
          </a:xfrm>
          <a:prstGeom prst="actionButtonHom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5-Point Star 2">
            <a:hlinkHover r:id="" action="ppaction://hlinkshowjump?jump=nextslide"/>
          </p:cNvPr>
          <p:cNvSpPr/>
          <p:nvPr/>
        </p:nvSpPr>
        <p:spPr>
          <a:xfrm>
            <a:off x="5268470" y="2244080"/>
            <a:ext cx="920811" cy="75095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 Single Corner Rectangle 32">
            <a:hlinkHover r:id="" action="ppaction://hlinkshowjump?jump=nextslide"/>
          </p:cNvPr>
          <p:cNvSpPr/>
          <p:nvPr/>
        </p:nvSpPr>
        <p:spPr>
          <a:xfrm>
            <a:off x="3337135" y="222192"/>
            <a:ext cx="183731" cy="826536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5-Point Star 37">
            <a:hlinkHover r:id="" action="ppaction://hlinkshowjump?jump=nextslide"/>
          </p:cNvPr>
          <p:cNvSpPr/>
          <p:nvPr/>
        </p:nvSpPr>
        <p:spPr>
          <a:xfrm>
            <a:off x="6426828" y="2248358"/>
            <a:ext cx="920811" cy="75095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12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052 0.0037 0.00104 0.00741 0.00174 0.01111 C 0.00226 0.01366 0.00365 0.01852 0.00365 0.01852 C 0.00556 0.03518 0.00469 0.02431 0.00469 0.05116 L 0.0066 0.04977 " pathEditMode="relative" ptsTypes="AAAA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-0.03588 L 0.00226 -0.03588 C 0.00174 -0.03982 0.00052 -0.04329 0.00052 -0.04722 C 0.00018 -0.05718 0.00087 -0.06713 0.00139 -0.07709 C 0.00261 -0.10023 0.00226 -0.06435 0.00226 -0.08704 L 0.01077 -0.07084 " pathEditMode="relative" ptsTypes="AAAAAA">
                                      <p:cBhvr>
                                        <p:cTn id="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8 0.03611 L 0.00138 0.03611 C 0.00156 0.03981 0.00173 0.04352 0.00225 0.04722 C 0.00243 0.04838 0.00312 0.04954 0.00312 0.05092 C 0.00329 0.05926 0.00312 0.06759 0.00312 0.07592 L 0.00225 0.07592 L 0.00225 0.07592 " pathEditMode="relative" ptsTypes="AAAAAAA">
                                      <p:cBhvr>
                                        <p:cTn id="2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3171 L -0.00052 -0.03171 C -0.00035 -0.04305 -0.00018 -0.05439 0.00034 -0.06574 C 0.00034 -0.06689 0.00121 -0.06805 0.00121 -0.06944 C 0.00121 -0.07083 0.00052 -0.07199 0.00034 -0.07314 C 0.00017 -0.07361 0.00034 -0.07407 0.00034 -0.0743 L 0.00694 -0.0706 " pathEditMode="relative" ptsTypes="AAAAAAA">
                                      <p:cBhvr>
                                        <p:cTn id="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59259E-6 L 1.66667E-6 0.00023 C -0.02552 0.00324 -0.00625 0.00116 -0.05799 0.00116 L -0.05799 0.00139 " pathEditMode="relative" rAng="0" ptsTypes="AAAA">
                                      <p:cBhvr>
                                        <p:cTn id="2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3" grpId="0" animBg="1"/>
      <p:bldP spid="23" grpId="0" animBg="1"/>
      <p:bldP spid="27" grpId="0" animBg="1"/>
      <p:bldP spid="28" grpId="0" animBg="1"/>
      <p:bldP spid="29" grpId="0" animBg="1"/>
      <p:bldP spid="31" grpId="0" animBg="1"/>
      <p:bldP spid="34" grpId="0" animBg="1"/>
      <p:bldP spid="35" grpId="0" animBg="1"/>
      <p:bldP spid="3" grpId="0" animBg="1"/>
      <p:bldP spid="33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Lightning Bolt 4">
            <a:hlinkClick r:id="" action="ppaction://hlinkshowjump?jump=previousslide"/>
          </p:cNvPr>
          <p:cNvSpPr/>
          <p:nvPr/>
        </p:nvSpPr>
        <p:spPr>
          <a:xfrm>
            <a:off x="428935" y="5541664"/>
            <a:ext cx="931492" cy="1068224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2011" y="5172332"/>
            <a:ext cx="276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Try Again????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37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>
            <a:hlinkClick r:id="" action="ppaction://hlinkshowjump?jump=firstslide"/>
          </p:cNvPr>
          <p:cNvSpPr/>
          <p:nvPr/>
        </p:nvSpPr>
        <p:spPr>
          <a:xfrm>
            <a:off x="290556" y="5588950"/>
            <a:ext cx="1093863" cy="1068224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907" y="1401510"/>
            <a:ext cx="4896739" cy="34012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4419" y="6033331"/>
            <a:ext cx="222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Try Again???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46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13</Words>
  <Application>Microsoft Office PowerPoint</Application>
  <PresentationFormat>Letter Paper (8.5x11 in)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Marlatt</dc:creator>
  <cp:lastModifiedBy>Ryan Marlatt</cp:lastModifiedBy>
  <cp:revision>12</cp:revision>
  <dcterms:created xsi:type="dcterms:W3CDTF">2014-10-02T19:51:38Z</dcterms:created>
  <dcterms:modified xsi:type="dcterms:W3CDTF">2014-10-07T20:12:18Z</dcterms:modified>
</cp:coreProperties>
</file>