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086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8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24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89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30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7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42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92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2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5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D61E7-4DAA-420F-9208-74A33795BB4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23F21-B289-4E4F-8154-1044323B13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4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2" Type="http://schemas.openxmlformats.org/officeDocument/2006/relationships/slide" Target="slide3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3760150" y="6076060"/>
            <a:ext cx="1546788" cy="623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46647" y="922946"/>
            <a:ext cx="39054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My Super Awesome, Amazing Maze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307222" y="2000164"/>
            <a:ext cx="2452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After pressing start, don’t stop moving or the mouse will disappear. Don’t touch obstacles or you will die.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944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60150" y="6076060"/>
            <a:ext cx="1546788" cy="623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093577" y="5221480"/>
            <a:ext cx="162370" cy="1636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141" y="5211937"/>
            <a:ext cx="176799" cy="1646063"/>
          </a:xfrm>
          <a:prstGeom prst="rect">
            <a:avLst/>
          </a:prstGeom>
        </p:spPr>
      </p:pic>
      <p:pic>
        <p:nvPicPr>
          <p:cNvPr id="4" name="Picture 3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5947" y="5222710"/>
            <a:ext cx="1128046" cy="193777"/>
          </a:xfrm>
          <a:prstGeom prst="rect">
            <a:avLst/>
          </a:prstGeom>
        </p:spPr>
      </p:pic>
      <p:pic>
        <p:nvPicPr>
          <p:cNvPr id="7" name="Picture 6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283" y="5210624"/>
            <a:ext cx="1127858" cy="195089"/>
          </a:xfrm>
          <a:prstGeom prst="rect">
            <a:avLst/>
          </a:prstGeom>
        </p:spPr>
      </p:pic>
      <p:pic>
        <p:nvPicPr>
          <p:cNvPr id="8" name="Picture 7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4837" y="4529270"/>
            <a:ext cx="179155" cy="692210"/>
          </a:xfrm>
          <a:prstGeom prst="rect">
            <a:avLst/>
          </a:prstGeom>
        </p:spPr>
      </p:pic>
      <p:pic>
        <p:nvPicPr>
          <p:cNvPr id="9" name="Picture 8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094" y="4027075"/>
            <a:ext cx="214924" cy="1194406"/>
          </a:xfrm>
          <a:prstGeom prst="rect">
            <a:avLst/>
          </a:prstGeom>
        </p:spPr>
      </p:pic>
      <p:pic>
        <p:nvPicPr>
          <p:cNvPr id="10" name="Picture 9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3577" y="4028609"/>
            <a:ext cx="1589517" cy="200162"/>
          </a:xfrm>
          <a:prstGeom prst="rect">
            <a:avLst/>
          </a:prstGeom>
        </p:spPr>
      </p:pic>
      <p:pic>
        <p:nvPicPr>
          <p:cNvPr id="11" name="Picture 10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1002" y="4228382"/>
            <a:ext cx="169952" cy="669509"/>
          </a:xfrm>
          <a:prstGeom prst="rect">
            <a:avLst/>
          </a:prstGeom>
        </p:spPr>
      </p:pic>
      <p:pic>
        <p:nvPicPr>
          <p:cNvPr id="12" name="Picture 11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2816" y="4708733"/>
            <a:ext cx="163131" cy="521855"/>
          </a:xfrm>
          <a:prstGeom prst="rect">
            <a:avLst/>
          </a:prstGeom>
        </p:spPr>
      </p:pic>
      <p:pic>
        <p:nvPicPr>
          <p:cNvPr id="14" name="Picture 13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7166" y="4028609"/>
            <a:ext cx="1251600" cy="200674"/>
          </a:xfrm>
          <a:prstGeom prst="rect">
            <a:avLst/>
          </a:prstGeom>
        </p:spPr>
      </p:pic>
      <p:pic>
        <p:nvPicPr>
          <p:cNvPr id="15" name="Picture 14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027586"/>
            <a:ext cx="1255885" cy="201185"/>
          </a:xfrm>
          <a:prstGeom prst="rect">
            <a:avLst/>
          </a:prstGeom>
        </p:spPr>
      </p:pic>
      <p:pic>
        <p:nvPicPr>
          <p:cNvPr id="16" name="Picture 1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55885" y="4027586"/>
            <a:ext cx="641281" cy="201185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247828" y="6443529"/>
            <a:ext cx="299103" cy="256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931" y="5631318"/>
            <a:ext cx="345602" cy="140221"/>
          </a:xfrm>
          <a:prstGeom prst="rect">
            <a:avLst/>
          </a:prstGeom>
        </p:spPr>
      </p:pic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631318"/>
            <a:ext cx="316194" cy="140221"/>
          </a:xfrm>
          <a:prstGeom prst="rect">
            <a:avLst/>
          </a:prstGeom>
        </p:spPr>
      </p:pic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892534" y="4529271"/>
            <a:ext cx="139440" cy="19142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V="1">
            <a:off x="423703" y="4529270"/>
            <a:ext cx="486546" cy="45719"/>
          </a:xfrm>
          <a:prstGeom prst="rect">
            <a:avLst/>
          </a:prstGeom>
        </p:spPr>
      </p:pic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5822" y="4804335"/>
            <a:ext cx="481626" cy="54133"/>
          </a:xfrm>
          <a:prstGeom prst="rect">
            <a:avLst/>
          </a:prstGeom>
        </p:spPr>
      </p:pic>
      <p:pic>
        <p:nvPicPr>
          <p:cNvPr id="23" name="Picture 2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906" y="5105161"/>
            <a:ext cx="481626" cy="64768"/>
          </a:xfrm>
          <a:prstGeom prst="rect">
            <a:avLst/>
          </a:prstGeom>
        </p:spPr>
      </p:pic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V="1">
            <a:off x="-7353" y="5402260"/>
            <a:ext cx="481626" cy="45719"/>
          </a:xfrm>
          <a:prstGeom prst="rect">
            <a:avLst/>
          </a:prstGeom>
        </p:spPr>
      </p:pic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97166" y="2862494"/>
            <a:ext cx="171956" cy="1164580"/>
          </a:xfrm>
          <a:prstGeom prst="rect">
            <a:avLst/>
          </a:prstGeom>
        </p:spPr>
      </p:pic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6195" y="2697463"/>
            <a:ext cx="1752928" cy="172727"/>
          </a:xfrm>
          <a:prstGeom prst="rect">
            <a:avLst/>
          </a:prstGeom>
        </p:spPr>
      </p:pic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59495" y="3465130"/>
            <a:ext cx="96390" cy="569666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9148" y="2871409"/>
            <a:ext cx="131101" cy="561237"/>
          </a:xfrm>
          <a:prstGeom prst="rect">
            <a:avLst/>
          </a:prstGeom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1282" y="3356456"/>
            <a:ext cx="121931" cy="670618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15560" y="2862494"/>
            <a:ext cx="121931" cy="670618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90229" y="0"/>
            <a:ext cx="282010" cy="1844494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91799" y="2297421"/>
            <a:ext cx="280440" cy="1736260"/>
          </a:xfrm>
          <a:prstGeom prst="rect">
            <a:avLst/>
          </a:prstGeom>
        </p:spPr>
      </p:pic>
      <p:sp>
        <p:nvSpPr>
          <p:cNvPr id="44" name="Plus 43">
            <a:hlinkHover r:id="" action="ppaction://hlinkshowjump?jump=nextslide"/>
          </p:cNvPr>
          <p:cNvSpPr/>
          <p:nvPr/>
        </p:nvSpPr>
        <p:spPr>
          <a:xfrm>
            <a:off x="0" y="-256374"/>
            <a:ext cx="3148766" cy="32276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0268" y="1875859"/>
            <a:ext cx="111985" cy="821348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42510" y="11988"/>
            <a:ext cx="109738" cy="816935"/>
          </a:xfrm>
          <a:prstGeom prst="rect">
            <a:avLst/>
          </a:prstGeom>
        </p:spPr>
      </p:pic>
      <p:pic>
        <p:nvPicPr>
          <p:cNvPr id="27" name="Picture 2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990229" y="1834114"/>
            <a:ext cx="280440" cy="488662"/>
          </a:xfrm>
          <a:prstGeom prst="rect">
            <a:avLst/>
          </a:prstGeom>
        </p:spPr>
      </p:pic>
      <p:sp>
        <p:nvSpPr>
          <p:cNvPr id="35" name="Oval 34"/>
          <p:cNvSpPr/>
          <p:nvPr/>
        </p:nvSpPr>
        <p:spPr>
          <a:xfrm>
            <a:off x="2298805" y="3236158"/>
            <a:ext cx="461473" cy="4556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31974" y="5342519"/>
            <a:ext cx="792549" cy="506012"/>
          </a:xfrm>
          <a:prstGeom prst="rect">
            <a:avLst/>
          </a:prstGeom>
        </p:spPr>
      </p:pic>
      <p:pic>
        <p:nvPicPr>
          <p:cNvPr id="57" name="Picture 5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31974" y="4595038"/>
            <a:ext cx="792549" cy="506012"/>
          </a:xfrm>
          <a:prstGeom prst="rect">
            <a:avLst/>
          </a:prstGeom>
        </p:spPr>
      </p:pic>
      <p:pic>
        <p:nvPicPr>
          <p:cNvPr id="58" name="Picture 5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163254" y="5038435"/>
            <a:ext cx="938865" cy="445047"/>
          </a:xfrm>
          <a:prstGeom prst="rect">
            <a:avLst/>
          </a:prstGeom>
        </p:spPr>
      </p:pic>
      <p:pic>
        <p:nvPicPr>
          <p:cNvPr id="59" name="Picture 5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153951" y="5875880"/>
            <a:ext cx="938865" cy="445047"/>
          </a:xfrm>
          <a:prstGeom prst="rect">
            <a:avLst/>
          </a:prstGeom>
        </p:spPr>
      </p:pic>
      <p:pic>
        <p:nvPicPr>
          <p:cNvPr id="18" name="Picture 1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270669" y="2296191"/>
            <a:ext cx="3677062" cy="258038"/>
          </a:xfrm>
          <a:prstGeom prst="rect">
            <a:avLst/>
          </a:prstGeom>
        </p:spPr>
      </p:pic>
      <p:pic>
        <p:nvPicPr>
          <p:cNvPr id="26" name="Picture 2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884680" y="4027074"/>
            <a:ext cx="2063051" cy="256054"/>
          </a:xfrm>
          <a:prstGeom prst="rect">
            <a:avLst/>
          </a:prstGeom>
        </p:spPr>
      </p:pic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588665" y="4027074"/>
            <a:ext cx="1555335" cy="256054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589385" y="2296191"/>
            <a:ext cx="1554615" cy="256054"/>
          </a:xfrm>
          <a:prstGeom prst="rect">
            <a:avLst/>
          </a:prstGeom>
        </p:spPr>
      </p:pic>
      <p:sp>
        <p:nvSpPr>
          <p:cNvPr id="37" name="Oval 36"/>
          <p:cNvSpPr/>
          <p:nvPr/>
        </p:nvSpPr>
        <p:spPr>
          <a:xfrm>
            <a:off x="3661002" y="3042303"/>
            <a:ext cx="483708" cy="4908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947732" y="4027074"/>
            <a:ext cx="639364" cy="256054"/>
          </a:xfrm>
          <a:prstGeom prst="rect">
            <a:avLst/>
          </a:prstGeom>
        </p:spPr>
      </p:pic>
      <p:pic>
        <p:nvPicPr>
          <p:cNvPr id="42" name="Picture 4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946960" y="2296191"/>
            <a:ext cx="640135" cy="256054"/>
          </a:xfrm>
          <a:prstGeom prst="rect">
            <a:avLst/>
          </a:prstGeom>
        </p:spPr>
      </p:pic>
      <p:sp>
        <p:nvSpPr>
          <p:cNvPr id="43" name="Oval 42"/>
          <p:cNvSpPr/>
          <p:nvPr/>
        </p:nvSpPr>
        <p:spPr>
          <a:xfrm>
            <a:off x="3503776" y="205099"/>
            <a:ext cx="399080" cy="4443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887626" y="0"/>
            <a:ext cx="256374" cy="2296191"/>
          </a:xfrm>
          <a:prstGeom prst="rect">
            <a:avLst/>
          </a:prstGeom>
        </p:spPr>
      </p:pic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887946" y="2552245"/>
            <a:ext cx="256054" cy="1481436"/>
          </a:xfrm>
          <a:prstGeom prst="rect">
            <a:avLst/>
          </a:prstGeom>
        </p:spPr>
      </p:pic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887946" y="4276500"/>
            <a:ext cx="256054" cy="2581499"/>
          </a:xfrm>
          <a:prstGeom prst="rect">
            <a:avLst/>
          </a:prstGeom>
        </p:spPr>
      </p:pic>
      <p:sp>
        <p:nvSpPr>
          <p:cNvPr id="48" name="Down Ribbon 47">
            <a:hlinkClick r:id="" action="ppaction://hlinkshowjump?jump=lastslide"/>
          </p:cNvPr>
          <p:cNvSpPr/>
          <p:nvPr/>
        </p:nvSpPr>
        <p:spPr>
          <a:xfrm>
            <a:off x="4965846" y="4566443"/>
            <a:ext cx="1384419" cy="322902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Finish</a:t>
            </a:r>
            <a:endParaRPr lang="en-US" sz="1600" dirty="0"/>
          </a:p>
        </p:txBody>
      </p:sp>
      <p:pic>
        <p:nvPicPr>
          <p:cNvPr id="49" name="Picture 4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5982564" y="5210624"/>
            <a:ext cx="964396" cy="191636"/>
          </a:xfrm>
          <a:prstGeom prst="rect">
            <a:avLst/>
          </a:prstGeom>
        </p:spPr>
      </p:pic>
      <p:pic>
        <p:nvPicPr>
          <p:cNvPr id="50" name="Picture 4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581707" y="4283129"/>
            <a:ext cx="365253" cy="938352"/>
          </a:xfrm>
          <a:prstGeom prst="rect">
            <a:avLst/>
          </a:prstGeom>
        </p:spPr>
      </p:pic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3270976" y="906618"/>
            <a:ext cx="5174020" cy="267923"/>
          </a:xfrm>
          <a:prstGeom prst="rect">
            <a:avLst/>
          </a:prstGeom>
        </p:spPr>
      </p:pic>
      <p:pic>
        <p:nvPicPr>
          <p:cNvPr id="53" name="Picture 5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239072" y="299286"/>
            <a:ext cx="233572" cy="622961"/>
          </a:xfrm>
          <a:prstGeom prst="rect">
            <a:avLst/>
          </a:prstGeom>
        </p:spPr>
      </p:pic>
      <p:pic>
        <p:nvPicPr>
          <p:cNvPr id="54" name="Picture 5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808860" y="-11080"/>
            <a:ext cx="237765" cy="621846"/>
          </a:xfrm>
          <a:prstGeom prst="rect">
            <a:avLst/>
          </a:prstGeom>
        </p:spPr>
      </p:pic>
      <p:pic>
        <p:nvPicPr>
          <p:cNvPr id="55" name="Picture 5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376654" y="291569"/>
            <a:ext cx="237765" cy="621846"/>
          </a:xfrm>
          <a:prstGeom prst="rect">
            <a:avLst/>
          </a:prstGeom>
        </p:spPr>
      </p:pic>
      <p:pic>
        <p:nvPicPr>
          <p:cNvPr id="56" name="Picture 5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948752" y="-11080"/>
            <a:ext cx="237765" cy="621846"/>
          </a:xfrm>
          <a:prstGeom prst="rect">
            <a:avLst/>
          </a:prstGeom>
        </p:spPr>
      </p:pic>
      <p:pic>
        <p:nvPicPr>
          <p:cNvPr id="60" name="Picture 5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516053" y="301588"/>
            <a:ext cx="237765" cy="621846"/>
          </a:xfrm>
          <a:prstGeom prst="rect">
            <a:avLst/>
          </a:prstGeom>
        </p:spPr>
      </p:pic>
      <p:pic>
        <p:nvPicPr>
          <p:cNvPr id="61" name="Picture 6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077991" y="-11080"/>
            <a:ext cx="237765" cy="621846"/>
          </a:xfrm>
          <a:prstGeom prst="rect">
            <a:avLst/>
          </a:prstGeom>
        </p:spPr>
      </p:pic>
      <p:pic>
        <p:nvPicPr>
          <p:cNvPr id="62" name="Picture 6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645706" y="298360"/>
            <a:ext cx="237765" cy="621846"/>
          </a:xfrm>
          <a:prstGeom prst="rect">
            <a:avLst/>
          </a:prstGeom>
        </p:spPr>
      </p:pic>
      <p:pic>
        <p:nvPicPr>
          <p:cNvPr id="63" name="Picture 6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8207230" y="-11080"/>
            <a:ext cx="237765" cy="621846"/>
          </a:xfrm>
          <a:prstGeom prst="rect">
            <a:avLst/>
          </a:prstGeom>
        </p:spPr>
      </p:pic>
      <p:sp>
        <p:nvSpPr>
          <p:cNvPr id="64" name="Oval 63"/>
          <p:cNvSpPr/>
          <p:nvPr/>
        </p:nvSpPr>
        <p:spPr>
          <a:xfrm>
            <a:off x="6262468" y="5848531"/>
            <a:ext cx="485573" cy="4723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234879" y="1684769"/>
            <a:ext cx="237765" cy="621846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4790556" y="1679425"/>
            <a:ext cx="4095500" cy="154689"/>
          </a:xfrm>
          <a:prstGeom prst="rect">
            <a:avLst/>
          </a:prstGeom>
        </p:spPr>
      </p:pic>
      <p:pic>
        <p:nvPicPr>
          <p:cNvPr id="70" name="Picture 6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9269023" y="1526709"/>
            <a:ext cx="1353429" cy="1103472"/>
          </a:xfrm>
          <a:prstGeom prst="rect">
            <a:avLst/>
          </a:prstGeom>
        </p:spPr>
      </p:pic>
      <p:sp>
        <p:nvSpPr>
          <p:cNvPr id="71" name="Oval 70"/>
          <p:cNvSpPr/>
          <p:nvPr/>
        </p:nvSpPr>
        <p:spPr>
          <a:xfrm>
            <a:off x="8366332" y="1875859"/>
            <a:ext cx="377074" cy="3361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icture 7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477886" y="1680460"/>
            <a:ext cx="311100" cy="148405"/>
          </a:xfrm>
          <a:prstGeom prst="rect">
            <a:avLst/>
          </a:prstGeom>
        </p:spPr>
      </p:pic>
      <p:pic>
        <p:nvPicPr>
          <p:cNvPr id="74" name="Picture 7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184714" y="2953916"/>
            <a:ext cx="280440" cy="1072989"/>
          </a:xfrm>
          <a:prstGeom prst="rect">
            <a:avLst/>
          </a:prstGeom>
        </p:spPr>
      </p:pic>
      <p:pic>
        <p:nvPicPr>
          <p:cNvPr id="75" name="Picture 7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860125" y="2547293"/>
            <a:ext cx="280440" cy="1072989"/>
          </a:xfrm>
          <a:prstGeom prst="rect">
            <a:avLst/>
          </a:prstGeom>
        </p:spPr>
      </p:pic>
      <p:pic>
        <p:nvPicPr>
          <p:cNvPr id="76" name="Picture 7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6581707" y="2962850"/>
            <a:ext cx="280440" cy="1072989"/>
          </a:xfrm>
          <a:prstGeom prst="rect">
            <a:avLst/>
          </a:prstGeom>
        </p:spPr>
      </p:pic>
      <p:pic>
        <p:nvPicPr>
          <p:cNvPr id="77" name="Picture 7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7077991" y="4432129"/>
            <a:ext cx="1582467" cy="161552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536063" y="2547292"/>
            <a:ext cx="280440" cy="1072989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 flipH="1">
            <a:off x="-45719" y="-1"/>
            <a:ext cx="4571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04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0.16545 0.00116 L -2.77778E-6 4.07407E-6 Z " pathEditMode="relative" ptsTypes="AAA">
                                      <p:cBhvr>
                                        <p:cTn id="8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0.14306 -0.00232 L -3.61111E-6 7.40741E-7 Z " pathEditMode="relative" ptsTypes="AAA">
                                      <p:cBhvr>
                                        <p:cTn id="10" dur="5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7 L 0.13646 -0.00116 L -4.72222E-6 -3.7037E-7 Z " pathEditMode="relative" ptsTypes="AAA">
                                      <p:cBhvr>
                                        <p:cTn id="12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6296E-6 L -0.13455 -0.00254 L -5.55556E-7 -2.96296E-6 Z " pathEditMode="relative" ptsTypes="AAA">
                                      <p:cBhvr>
                                        <p:cTn id="14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5.18519E-6 L -0.00087 -0.06343 L -5.55556E-7 -5.18519E-6 Z " pathEditMode="relative" ptsTypes="AAA">
                                      <p:cBhvr>
                                        <p:cTn id="16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6 L 0.00104 0.05601 L -1.66667E-6 -7.40741E-6 Z " pathEditMode="relative" ptsTypes="AAA">
                                      <p:cBhvr>
                                        <p:cTn id="18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-0.00087 -0.06227 L -1.66667E-6 -1.48148E-6 Z " pathEditMode="relative" ptsTypes="AAA">
                                      <p:cBhvr>
                                        <p:cTn id="20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0074 L 0.00105 0.09027 L -4.72222E-6 -7.40741E-6 " pathEditMode="relative" ptsTypes="AAA">
                                      <p:cBhvr>
                                        <p:cTn id="24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3.7037E-7 L -0.58576 -0.00255 L 5.55556E-6 -3.7037E-7 Z " pathEditMode="relative" ptsTypes="AAA">
                                      <p:cBhvr>
                                        <p:cTn id="53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3760150" y="6076060"/>
            <a:ext cx="1546788" cy="623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Again?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43200" y="1478423"/>
            <a:ext cx="3580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You Died!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84890" y="2717563"/>
            <a:ext cx="1034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Thank you for Playing.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69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3700329" y="6024785"/>
            <a:ext cx="1546788" cy="623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Again?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33757" y="683663"/>
            <a:ext cx="2879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You Won!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612" y="2471737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8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46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Mower</dc:creator>
  <cp:lastModifiedBy>Samuel Mower</cp:lastModifiedBy>
  <cp:revision>23</cp:revision>
  <dcterms:created xsi:type="dcterms:W3CDTF">2014-10-02T19:51:41Z</dcterms:created>
  <dcterms:modified xsi:type="dcterms:W3CDTF">2014-10-15T20:26:24Z</dcterms:modified>
</cp:coreProperties>
</file>