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3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3BF5"/>
    <a:srgbClr val="F031FF"/>
    <a:srgbClr val="7BFF31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946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052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959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3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03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38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059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839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99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008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01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427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39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5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292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17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020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C1B87874-04D5-465B-B187-3B13144E624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C02A11FB-5213-43E8-98FF-2B98F3582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6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  <p:sldLayoutId id="2147484115" r:id="rId12"/>
    <p:sldLayoutId id="2147484116" r:id="rId13"/>
    <p:sldLayoutId id="2147484117" r:id="rId14"/>
    <p:sldLayoutId id="2147484118" r:id="rId15"/>
    <p:sldLayoutId id="2147484119" r:id="rId16"/>
    <p:sldLayoutId id="214748412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uact=8&amp;ved=0CAcQjRw&amp;url=http://purchase.ie/competitions/cool-gifts-competition-winners&amp;ei=sfQBVd_xFNCuogTqv4LYDg&amp;bvm=bv.88198703,d.cGU&amp;psig=AFQjCNFvspxaV_WnZZKjjWfovOxBFTucFw&amp;ust=1426277923923030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46033" y="5383850"/>
            <a:ext cx="1538243" cy="649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46034" y="5477757"/>
            <a:ext cx="1538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Baveuse" panose="02000700000000000000" pitchFamily="2" charset="0"/>
              </a:rPr>
              <a:t>Start</a:t>
            </a:r>
            <a:endParaRPr lang="en-US" sz="2400" dirty="0">
              <a:latin typeface="Baveuse" panose="02000700000000000000" pitchFamily="2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946210" y="1510581"/>
            <a:ext cx="5917679" cy="2550877"/>
          </a:xfrm>
        </p:spPr>
        <p:txBody>
          <a:bodyPr/>
          <a:lstStyle/>
          <a:p>
            <a:r>
              <a:rPr lang="en-US" dirty="0" smtClean="0"/>
              <a:t>Maze of… well you’ll find out…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868389" y="4338897"/>
            <a:ext cx="5917679" cy="86142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95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46033" y="5383850"/>
            <a:ext cx="1538243" cy="649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369819" y="1420314"/>
            <a:ext cx="298068" cy="57239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69119" y="1"/>
            <a:ext cx="188615" cy="6050180"/>
          </a:xfrm>
          <a:prstGeom prst="rect">
            <a:avLst/>
          </a:prstGeom>
        </p:spPr>
      </p:pic>
      <p:sp>
        <p:nvSpPr>
          <p:cNvPr id="7" name="L-Shape 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0800000">
            <a:off x="2509007" y="18885"/>
            <a:ext cx="1786071" cy="3136306"/>
          </a:xfrm>
          <a:prstGeom prst="corner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e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691924" y="3155191"/>
            <a:ext cx="1931349" cy="2171316"/>
          </a:xfrm>
          <a:prstGeom prst="pie">
            <a:avLst>
              <a:gd name="adj1" fmla="val 29893"/>
              <a:gd name="adj2" fmla="val 16200000"/>
            </a:avLst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9817496">
            <a:off x="3997918" y="1943807"/>
            <a:ext cx="4083450" cy="19017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19817496">
            <a:off x="4339575" y="2340784"/>
            <a:ext cx="5037088" cy="19105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19780656">
            <a:off x="4484364" y="4113322"/>
            <a:ext cx="3465182" cy="1409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rot="19817496">
            <a:off x="4587753" y="3261551"/>
            <a:ext cx="4030325" cy="1801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238700" y="5119335"/>
            <a:ext cx="1991319" cy="1738665"/>
          </a:xfrm>
          <a:prstGeom prst="star5">
            <a:avLst/>
          </a:prstGeom>
          <a:solidFill>
            <a:srgbClr val="F03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Block Arc 18">
            <a:hlinkHover r:id="" action="ppaction://hlinkshowjump?jump=nextslide"/>
          </p:cNvPr>
          <p:cNvSpPr/>
          <p:nvPr/>
        </p:nvSpPr>
        <p:spPr>
          <a:xfrm>
            <a:off x="6387917" y="5182551"/>
            <a:ext cx="702804" cy="335089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Block Arc 19">
            <a:hlinkHover r:id="" action="ppaction://hlinkshowjump?jump=nextslide"/>
          </p:cNvPr>
          <p:cNvSpPr/>
          <p:nvPr/>
        </p:nvSpPr>
        <p:spPr>
          <a:xfrm>
            <a:off x="5477697" y="3448345"/>
            <a:ext cx="2511991" cy="5411432"/>
          </a:xfrm>
          <a:prstGeom prst="blockArc">
            <a:avLst>
              <a:gd name="adj1" fmla="val 11054422"/>
              <a:gd name="adj2" fmla="val 21303436"/>
              <a:gd name="adj3" fmla="val 249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7621881" y="3262696"/>
            <a:ext cx="2473280" cy="1414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hlinkHover r:id="" action="ppaction://hlinkshowjump?jump=la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1933" y="3583556"/>
            <a:ext cx="556549" cy="480493"/>
          </a:xfrm>
          <a:prstGeom prst="rect">
            <a:avLst/>
          </a:prstGeom>
        </p:spPr>
      </p:pic>
      <p:sp>
        <p:nvSpPr>
          <p:cNvPr id="24" name="Flowchart: Collate 23"/>
          <p:cNvSpPr/>
          <p:nvPr/>
        </p:nvSpPr>
        <p:spPr>
          <a:xfrm rot="15898480">
            <a:off x="8275680" y="4529157"/>
            <a:ext cx="513174" cy="1183062"/>
          </a:xfrm>
          <a:prstGeom prst="flowChartCollate">
            <a:avLst/>
          </a:prstGeom>
          <a:solidFill>
            <a:srgbClr val="483B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520" y="550895"/>
            <a:ext cx="625082" cy="62718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293065" y="3480222"/>
            <a:ext cx="45719" cy="79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315924" y="4244935"/>
            <a:ext cx="82807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5400000">
            <a:off x="8139546" y="869519"/>
            <a:ext cx="1855085" cy="1538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865622" y="-629513"/>
            <a:ext cx="247717" cy="220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5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10578 L -8.33333E-7 -0.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780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7037E-7 L 0.00521 0.04537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226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13657 L 0.00156 0.1134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48148E-6 L -4.72222E-6 0.1071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4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07 -0.06505 L -0.46285 0.34699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96" y="2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16" grpId="0" animBg="1"/>
      <p:bldP spid="17" grpId="0" animBg="1"/>
      <p:bldP spid="20" grpId="0" animBg="1"/>
      <p:bldP spid="22" grpId="0" animBg="1"/>
      <p:bldP spid="24" grpId="0" animBg="1"/>
      <p:bldP spid="1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previousslide"/>
            <a:hlinkHover r:id="" action="ppaction://hlinkshowjump?jump=previousslide"/>
          </p:cNvPr>
          <p:cNvSpPr/>
          <p:nvPr/>
        </p:nvSpPr>
        <p:spPr>
          <a:xfrm>
            <a:off x="828941" y="5383850"/>
            <a:ext cx="1657885" cy="692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Baveuse" panose="02000700000000000000" pitchFamily="2" charset="0"/>
              </a:rPr>
              <a:t>Try Again?</a:t>
            </a:r>
            <a:endParaRPr lang="en-US" dirty="0">
              <a:solidFill>
                <a:schemeClr val="tx1"/>
              </a:solidFill>
              <a:latin typeface="Baveuse" panose="02000700000000000000" pitchFamily="2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468" y="768426"/>
            <a:ext cx="5381509" cy="530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71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rId2" action="ppaction://hlinksldjump"/>
          </p:cNvPr>
          <p:cNvSpPr/>
          <p:nvPr/>
        </p:nvSpPr>
        <p:spPr>
          <a:xfrm>
            <a:off x="846033" y="5383850"/>
            <a:ext cx="1538243" cy="649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Baveuse" panose="02000700000000000000" pitchFamily="2" charset="0"/>
              </a:rPr>
              <a:t>Try Again!</a:t>
            </a:r>
            <a:endParaRPr lang="en-US" dirty="0">
              <a:solidFill>
                <a:schemeClr val="tx1"/>
              </a:solidFill>
              <a:latin typeface="Baveuse" panose="02000700000000000000" pitchFamily="2" charset="0"/>
            </a:endParaRPr>
          </a:p>
        </p:txBody>
      </p:sp>
      <p:sp>
        <p:nvSpPr>
          <p:cNvPr id="6" name="AutoShape 2" descr="data:image/jpeg;base64,/9j/4AAQSkZJRgABAQAAAQABAAD/2wCEAAkGBxQTEhUUEhQWFBUVFBUYFRgYFhcYGBQVFhcXGhcXGBcYHCggGBwlHBQWITEhJSkrLi4uFyAzODMsNygtLisBCgoKDg0OGxAQGiwkICQsLCwsLCwsLCwsLCwsLCwsLCwsLCwsLCwsLCwsLCwsLCwsLCwsLCwsLCwsLCwsLCwsLP/AABEIANkA6QMBIgACEQEDEQH/xAAcAAACAwEBAQEAAAAAAAAAAAAEBQIDBgEHAAj/xAA/EAABAwIEAwYEBAQFAwUAAAABAAIRAyEEEjFBBVFhBhMicYGRMqGx8EJSwdEUI2JyBxUz4fGSssIWNFOCk//EABkBAAIDAQAAAAAAAAAAAAAAAAIDAAEEBf/EACIRAAICAwEBAAIDAQAAAAAAAAABAhEDITESQRMiBDKBcf/aAAwDAQACEQMRAD8A9LdirKmq4vgASSgaVedVo+BURBd6Bc6GOU3TFqIvwXZiXZq2n5R+q0lOmAAAIA0AU18t0McYKkGkkchfQur5GWchL+O8JZiaRpvHUH8p5hMV8oU1ZkeyvZ04R7g7xZj4XLWwgOLVsgBHNfUOItIvYrPFxxycf9KVLQfCHxjZaRzXxxQQuKxwhFkmvJbYtNLuyctksx+NdcTsmrsQHBZ/iLSXEhc2VrgDYnpNvJujWCyhTo80Sx7fzD3VxTKimVtaiqFMKiQdx78lcymUexha5zQqX1FF7FOlRlQjE/ERqsRx18W5leg8Sw9isPxzCSR5pmJ09lbYhhQcnFLCRARD8E2Iyg+a0rKg/BmXBfAQnDuEQ7XwnQckT/lzQNEbyopY2zPOqWQGIxCb8TwUXCzeJJm6JSTBlBo2XB8YHMCad6F59gMY5htom/8AnBSZRdlo9ZwnELrZ9n+JtjK4xOi8Q/z6HWBKd8P7UC0kjzVRTWyHuzXg6EFSWI7K8bbUIE6wtsE6E/RZ1fLkrjSjISXy+XFCCji9SXBo5ShmUNSQnFbChxk6r4YcaLNLE5SbYNCsuMIR9CJJ01TXHkUqbnm+UExzgaLwXHYuvWqurVary9xkAOIbTH5WAHwjy9UrIktMOGJyPTOJ9o6VHwt8TrxF4I5hZjH9rKj9g3yGg9fM/YWbw+d8sLi94EiZlwGo5koWrVAIBEGdI/fy+SpQ1fwtwUXQfV4i86vd5ZvKfnCrp4m9iQfPogi+TYc/XRQALvhmxtHQfPzR0ihizEvAlp+ehM/v80fgOPVaIALpEySSTbQCfvZJMPWg3uJjprqvnPHODJ8ovpsNAo6ZKPTOGcYo1oEw6BqIv0TunRC8da4sI1997ey2vZrtCQe7rOmfhJNx0S2iND7iTLFYzilC62mOfZZniVK6B6KM8TAUDi2nWxV2JoQUrxFB2awRRGJPozpOzeSvLUNg6ZAuiijSNKQuxlCVncbwuTota9DPpAq1KiSgpGZocK6Ij/LuietpL7uwi9sH8SRm6YV4Ck2miKNJabMVDHgGOfReC07j6r3ngnFm16bXDWLjqvDcHhVtOzHERTIDjCFNJl00eoL5U4XENe0FplXJhZ8vl8uqEOLjjC6sf2+7SChTNJh/mPEWN29Y3QTmoq2Tp59234scRjKpFRwYyGUwHGIb8Ry6SXF1+ULM1e8YCWhxm13RNtYj6KVWs5pLzB8TtRc335jRBV+Kvc4DMZ3gANHTmVhjJy2bPxpJBVCvVJa6zS02Mukb89x+qN41jG1WEkeJpnWbzceR1SXXXvHCYs4Eeoj7lSfVFou0iD0gBNU2k0hcsabtk6b5tI3BveN1yrWDfCXaEW66j5qmnT/EBofKSp0nyTv1tqLSJ291V2LaovuHCBzN9+pMWVzKRLQSBbMIj6uJ/wCUOxszlEnL0t6gi/OUXTewTlGliJkCdvL0VUSzlFsmDHPy636bol7hluRY62QlarlEvDgNJucpJI8UQI5bfVX4GuKrTmkRYG1rqnF0RNM1PAOL5h3b3CRoeY63T6rw0vv7LzRz3MIvp8vX5rddj+JOcMj3CNuZnqgktAyVAnEsAWpYaIWx7R4eGOPILF98qjs0Ymmi0MVFQqXeql7kyxtES5cJUHFVl6gRcSqpUcyhKiZTB6WHJ0TbA8MdyWv7L9l88Eiy3mF4BSYPhlNXqXDM1GPTyqlgy3ZXOZZeoYrg9Mj4QsfxvhQZcIJqUehR8y4CdnuJuYYkreYTigc3VeVd5lcmWH4sWjUpkf5CUf2MuVeXaPTaGKBdEopeccK4y4OMknktdg+MAiSfNXj/AJEZAxlaG9R1l4N2ye/+LqmpeXeGb2/2XsFfjLCYDmmNR9bLzD/ERzO8D8gykDK8C88p0OvyQZ5KS0Nxv9jK1q4ymb2GnI8+aEfgw4gCA53wk6GZt5/7rlR5mQCL63M+nJMcG0HxXzCecD0WXz52jdHImvLEfC+MtpuNOo05czvELlp0vOosE2qMpuBy3BkkAX05GEuwuGY6t4mfCwuf/Wc0CyZnFMfENiLC3nyOiZLdNALV2A52EREE6zPzjVcZTGYeCdQCJt5W5W5Jq5oicoMaQLG+6pJPLeDfTzECPomJ0jO9s42ADAJnzgem3PmqW1CDzE7cyLXiTroin1ZyibRJ2G/7eeiX4ahVxAcKbm0mgOcXOsXw0uAaTaD4QLzLxZXFWynoNZXAgOqRqCI8JnYxcKrGcPa1wcxwIm4BzN5zBuPW6BwfCKRJ71z/AAmTLneIRGTI2CDm3kKTafc1jSY5xpPvTc74oBhwNrwR02R2qB+jjFUQRrexNojRS4Piix4dmDWtIlxJECY1sqsXiWsbJv4fUnSPp7qrgbqQLauIaKplrgwB3gAcAQfwkkXjy8iuNU74FK/9PYcfhxWpS0kgi3X3XneKwBa4yvcKFJhYMoGUgRAtGyz3afs42o0uYIIQ/glD9kDjk4s8ncxQc1GYinlJB1CpcENm2IG8qlxV1QKooqDOALuVTYFzO3miigHJLp+guH4QU2gAbItQzjmqK+OY0XcFrtRRh22TxVYNF1iuPV5lOKuKFZ9jIC7i+HAtKzZG58NGNKHTzGu/xomiyVzjeFy1YRWBprM1aoDPGyOGYQ7oicXxFzPFSeP6gUl4nxMTDTAEpU/GaCTJ85S4qtIXDDSDsTxeXX8LvX3QvEsS59MiZBnrHOR7+6GOHLxdwnqDf23VLsHUBlrxAGxny1T0otUmErT2hbTaGmXERI97R5jRF4LEtBcM0h1h9/eqg4FpGdoGvQT5+iIp1IAAAiCLxJmAInzCipOmHK2rRc/DMsbg3kidI8pCiajGxYdSIuSAPn+ioFZwcA6SNP7RvJ3A5dFx9MSaghwuIA0NgSPZMpLoHpsINTNMg2t0+SrecwMSANdREQCT0t8kO+s0OBiImTB3uQTv5K572gnaRFriCJ3VMuPSjiVUCm8t3BAPTS1uU+6pwVB72Q0f1ECB8In0Av7r7FvOUnpA5EWiEDheJNYSCS0XAJ0LTqCVaWiPpYOIO7/u8riTd7r+Eakm2g6xdMOJ070Y/qIsRDXZQGk//Qn1QVTiLQIY6Z5XU6Jfq8EgvJBOpsJMTESNYVpa4RvYbxCjLG2kSb+Q+7ofh73Oa7wuBnJTkfEeYHKTCYYhwNNrtLkXgC/r0+a2PY3s33RZXxGU5SH02C9/wueemobz1OyrSWyOSWz1fhlAso02HVlNjT5taB+iurCx8ktwvHabhcwUNxXjrWsOW5ITXmxqPRNo877SUQKzo5pLVKa8VcXOJ5pRWpu5LLDaNWOa8gtRQhWOYdSICVY/GSIbMc+aYkxk8iiizHYqPC31KDyjqq2OEdVX3/VOUTK5XtntOK7TmICTYjHuf8TilWdfCqsn3ZtWuGs7O4oNN1pcVxJjWm68xZjS3Qqbse46lGp1pAyim7Yyx/jeXc0FxKtkZlbqfkFFmKSjE1C9xOkJeSSSoFq2UON99PQoZ9UkeET5A7qeIdbfS+n66IM1AdLc73j9OaVFEZTiMRWB+BxO0j9QvqWOqTBBAnkYFpiCNFcyseW+kwfebqFasSA5o2uCImToL6/SVoUvlCZQfbLsWSdTqPXr9NrIOjiMjsr4g6GNtdvT3CGpY5zszDTceo/Cf03UqjiRBYQeUGSNz0gQi8NdKUl8Gj2ZrC4MbAgnXy2VFKg8OymBIJiZBIjkLGEso4l7RlBtNjBlvMHkfJM6NY5ZF2mZPQ8uUQp+0SUnwkzNeRBsMpEZhGztz+y+DJF58QOtxOw85tbn6KZbLgSS4tvJBvbb1iypIJJkE3I9NQZ8jCu7JVFjgxzbSLeIag8wQd0jr8PiBG8XkWPU6rRChEHQ6k8+hXK1YAw6I1HptfRSMmgvNinDcLa0yT5ROnmjGgic3LXWBztouudIde17DWOQ/dL8ViXaN0AGtr7K03JluKih72dqgVBnALG1Wkg3gAi8Tvptf3XquOxAiBovHOFVqj3NZQol73NGZrPFLtM0gw0dTAEr2KpgiKNMO+IU2B2l3Bom46gof5H9UZ2jPmrDjBKJoeJUmh4uiOoUYWOGKU5Gacd6PhgQUBxChTpNLqhDWjmmPE+KU8NTz1D5DdxXlnaLjb8VUzOs0fC3Yei6ePFHGhsEyfF+Ld84tZLaY0/r6np0QTQIudJVdBs30U3ANUbtjaKWtMdFCApVHx5bKjvOoRIo3ryqnFWOKrcFgOiipzl1pUXsXaQVopsKBAaT6e6CIIN4/X2RmK+EIWqbA6k/8BIm/wBgGL67/wAN+czdAPaZ8N76GNdP1RdcjMSBoNTYIPFmDaAT7i4OnsnQAZ8+i4j4wNJAAgz6/cqxrnCG6xrAtaP0n2XGvOW+sW9ddSpsGrgSJb8gTpKP4DWwR2Mcw/6YykHxEEDU3sD81dhuJlz8pb4Jyh17TpPLy8lY/HR8dmmZOU7mxtyVOJANNz2OEbQLZrRafP5I1T00C7XGEPpOgtgOMwbXI/Cba6i+uiooOyZ2EyHNIGk326FD031XwGxmLYG1hN9epXTRe4w5vjAvsDEXuPoo4taZFJDF2KPKZaIHWxjzsiMlpvE3vqALeVkow2Lcww8SIsTt189Efw3Eh4ibxopVEexgxwAJ9unus/i6D3VAcxLXbWsmvHXAUw0ak3Q2CpFzDe4Ij30lUn9HRWtn1Dhpectx4RJGoMu/YJngOwFSq69VobO4dPoNPmj+HU2tN9yJP5R5LS8Uo4rDMDgw1KZEirT8bA03kxcCNyFfqXwTPujS9k+z9LCUe7p3JMvcdXO5nptCY47DDLPPZIuyfFO9bBeCddQtI9lrooQ99EPRm24W8oPj3EWYWlndcmzW7uO3oiO1fHqeDp5nXe6e7bzPM8gF5LTw+Kx1QvDKtdxm7WucGztIENAWlRjDQKjZRxfiVXEVS6qY/K0aAdFHD0acE1CRyjmn1PsHjy0H+EfPV1MH2c9U8R7JY2k3M7C1o3ytzx/+coJWxq0KKhEW+whcQxWCGk7HcG0HryQmMqnU2Qrpb4V1a+xQ/fN5KHxEDUzaNydLJr/6XxH/AMZ/6h+6akAbNdCrJXM65x0ktF+VWUqAlDtqpjgqZN1LoGT8gXEviA5Rul2NJIA0Pv7QicaTmJP781S5299+v69FmXbB+CsUruzEnre2uiGrMYGul1pHV2u3U6I6pTBdJJ0EQYnnMddkBQa3MZhzQLAmZcTYXubSVriKkdfgaYAzEe2wkm+0KAoZTFJ5hs+GZECOY1n6L7GcQyizMxiwnNrAve36qbG5W6NkyRmOp5gGZR7rYLSvRw03AlxBdOzSRqdwddNP6ioPDsxFMCkCAXB0FpJuHDlEQpBzjcgX0OzSeRjbzhSc4wZA+nIzIuFaZKCXncgZmkiQIvBixVZrOcRmERHiHMDQzpuqXuJtBnS9jbSY15IhlTY+E2tPl+wQsJIEryTIGl9II5+igxpDg4WOn+xTamCf6gPeyrrYU5bCDMqlP4W0Cl+eA8eaPwTabGywudfRxsD6Dqlzqpicog6K7v2saXn8InLN3IgLHgrAXcYi/lO3kt1/hp2nk/w1U2MmiT+E70566j1HJeKtx7qhkgxsOiZ4HEPY4ObMgyI2gyIP6piTg7AtPR+jMRwGg5/ed2GPmczPCT/dFnesqVfBOiGkHztHnGqD7F8Zdi8Iyq9ha67XSIDy2xe3ofqCmeL4jSpMNSpUaxjSA5xIytLiGjMdBdwF+a1xrqFtCWj2Mwxqd9iG/wATV51BLGjYMpfC0DrJ6rRMYAAAAANALAeiS8X46aGKwtEtBp1xVzvn/TLXUWU7bhz67Web29VPCcV/knEYipTpUn3p/hyMMhmZzic73WMACCcsGJNkHK+S3s9jjVogvIdUY51OoRADnMMZwBoHty1AOTwmShBL2i7K4XGtivSBdENqN8NRnk8X9DI6L8+9uexuIwFcMdNWlUnuagHxR+FwHwvHLfUbgfpxB8VwQq0nMIBMS2dnDQ/fNV5TJZ4Z2N7KNYBXrN8erWn8I8ua2XedAqHYrm17fNp/8ZC5345/I/snpJIVbZl3hUuRVQIdzVwzrRZygPEFpsLSAYTyB5fqs3RF1pMFUlhHMKmrE57dGXxFRpN7fe6HdiQAZ/2+4RGLA6boDEAOEb9EvHFMN8I44m2TUmJ5Dc6pdWLKch/ik3J0g6HpoFbJa7SZmRrbePYFCVqQPwgOYbObfN7LVFUIk0z59e1hYiSWA6QYImx36mEQwEzrHiykbQI89L3XKTRTYMwkTBnrGnM/uutLDGUAbgEEeR6IwSILh4c4c6LENuBvbyVTKLi4XdMQI+EyDckCJ6QjP4eDJtbzF+VvLRcm4yh5F/dvyHtuFX/CyunRfeHFxG+W36IsNLmgn0tH3puiaNQmSYbysDmHSTfqrGNDhLfayBsIowbHQTMz9URXcRlG5Fx06c1dhmwCI0PyVOJbLmnlKHrKfAPGNFOnO0GR15hZajRdVfNSY26J3xqvnd3ekEE8rq2jhABpqBG+i0Y9IXLbBaVCPv8ARajsZwA4vEspXDBL6hE2ptIkdCSQ31nZZ+rYyf29V6//AIMYHLhqtYiDUqZR/ZTA/wDJzvYI4r0ycRqe0TO7woZTGVneYam4N8OWi6tSZUAI+Ed2XXGgQXangdEYd7qbG0srAx+QBgfQJyvpkNiYa5xZ+V0Ebg6LFYdtRjqdRocx7S1zTo5rhBB6EFKzwao7KyriHVKLHMcGFgD35Dma2pVnxtDg02DScsOLgSDpAE3BOzzarWvc9wa2hicM+iAQKVV1Sk2qaLvipsDsNLW3ABaW5RAN2A4Jie6DS6k1380S+lmdSc9zm1alBwfZlS72sN2h+UmAGjUNY1kkBrczgXGwzOMNBPM2aPQIPi/F6eG7s1c2WpVFPMBIYSx78z/ysApmXbam0kQgRhMI2mIZYZWiLfgGUHSScoaJOzQiEDiMU4YilTEZX06xPPMw0ssHlD3fJBYjtBZ3d03kSWU6zmgUHVScrWkg58pfAz5ct5lQg3r4hrAC9waC5rQSYBc9wa0eZcQB1IVixLq1XEYH+KdVeKdZjnVKJYwdxSJIBpkNDxVowHEkukscIEty6f8AjXMw/eVQA9rPGG5sveCzg0uAJbnsDAkQVCGBxx/mPjTO6PLMUPKm5RhaBCM+9ipdTRhCi5q4B1gSmy6ccPKX5EVhnQrugZbQq4rhw17hECZSd+LZmgtLhzGqdcVGcz12SoNsdAUrFIJrQHisP3tmyze+/oNEQz+W0CfEbmwkx5XUnPaBIBJ89x15KFUEHM4G+ltJ+af6fBXlXZRi8zhNoLmgztoInYfqovw3hENmOoHqr8QAW5Z6WuW+nNRbUtAHPfZunmmRugJLYLw/EuBDagsCIM31+o+aOBINjpckanW1/KUtxVKfDzOu8qzAYifDN+o30+gVtXspBBEmDlMTyEWmWwiKFS0tzANGriRI8r6zqhqVBpMlskk+xkbWF7eq5DtRNh4dYi2mqqix7SAOpg9Nwq6uEqXgAi5Bnpy1SpuKcI+kz7e/qmeExLmmRBEH5bedlPJRiatWu6u5oaZB5aAblH06GLix98s+g9FpsRii+W02tbmMuIA8V/xHfy6JMzHVu/Y2NXZbCGyQZPT/AGTVK9UD5IubUDf5pMTBdltP5SfVe4f4S1Z4c0WltSqDHV2YfJwXiPHeJVGU6lCBlc3WP+ok9Vs/8Ge0zKNU4ao6G18uQk2bWFgOmYQPNrRumY2DJbPbkr7Q8VdhqZqNpGoAJe4vaynSaC0F9RxlwaAS45Wusw9JaKFdgc1wcJaQQ4RMgi4je2yeCU18IKtI06wDg5sPAkCdy0zIvcHUQCs5VrONTDYbEeOpTxBBc4CMTRdhcS0VIAgm+V7YEOGga5sseytar3LadSnUa2mCxlSpAdWY1xFJ5YfGHFgaXZw05psdUzxGCpvdTe9jXOpOLqbiLsc5paSDtLXEKEEODw9SliqFFzXvp02Vu6q3cO7PdxSqP/O0iAT8TQDJIdBFPgNQNbQ74fwrcsU+6/m5WuBbT73PlyCA34M2UfFN0+XCVCFWEwjKTS2m0NaXPfA0zVHF7z6uc4+qy3ariYe7umGWtPiPN3L0+vkr+O9otadA9HPG3Rv7+yzITIR+i5y+HCF9C7C4mAIRQradCVINR2FaFxHE6yFz6JCrfYEpziaYhLjS1HNC43ojM3ja8mDzHzQZOsk9OY9UXiWEOIPO3ohA7xEbH7hKgqLZ9hm5jfcbaG1rqdWoScpttr8N/mEQGACBaw09eipe0i8wQNOh+/mjTtgtFdNkE6iSZIicx3trY/NCvpxYtMS4CTBBGgPIoiTBNiYHpJjXyXMS0SCReI1sb+99yeaamJaKC2NB8Q+UX/VAYxzWvF/iE+qYSLx8JIMzeNPqfZKe0VMFzXDQW+/mji90U1Ssb0MVAte37q0O6cvl5dCUr4aLCNN0fWxWQTpz8oVPtBWqtl3cyRPmD9fvoraoLZtbYAbj/n5JNgu05c4jJIBsefNaAYgVWS2BaYkTA5jn+yJ2ugaZViMITTD6b/HEwI325pVR4g2qcjv5dYHfeNYO6KxD3MeTSNxtaTzhC4vCsxIzthtVvManqArgtbClrhHtBg8QKd2gZiJduR0nRLHNe5wDaLsxaAIvGW5Ph3PX5yiMfxnFhgp12hwbHiyw4jrC+4fxBriPEADrNsvnJTIppC2/TPT+yf8AiRiMNTazidGqaYhra4AdUaNAKrAZd/cL8wTdem8I7Q4XFNzYevTqaSA4Zmz+Zh8TT0IC/PGJrOrtFCi9tWpUMAAyGMaZJc7QC3sVqOH8MbhqQpg5jq935nfsNlPzOMf26X+O3o9zVNfFMZ8b2t/ucB9V4jUediR6qzCPRQzenVEljpWep43tTRZ8E1D0sP8AqP6Ss3xLjdWtZxyt/K3Q+Z3Sag6QiAFpQhs61WALjQpQmIUyJUV84qOdGRICZTlSa4tQtHFSFGvirLjuJ1E0GvxMqpjxKUOxih/HgbqKDBc0S4/SA8QkykWEBknpb08ym9fiDCIJHqUA6lDhydoefJKnBxsKMk0Sp0XF0u11/wBgVKq2fI6628uZRLXACN5Qne8ybfrokxdsNoGq9bG08z9/ohi45ZG2g+R+/JfVKsyBcTGv6qukyw5i97eXnzT48FtH1JriQ4m0gxp6IqthW1BlsZ91Brb6TzHoi6dQN3QuTCUdbF+HphhIOyTcUxneVBSboTc+Vz8lHjfEIe4DdfdkMvfOLmd4chDZuA4kXPSAVqjHXpmVu3SGA7unD3CSZytFhaLHpeSqaQcX55v0sBNson2WmdwVjqBLhDw0kO3BifawSFjTlkA2FifLf3V4nF2TKmqC6D+81gOAF7H1M7SFQamWpDxleBzs8dD+K22qHqiHBwlsQbXI5E+cIzA4ihXaW4hzKZEFuawM6hrtrjQ2vZXKNbJGV9DKbmvaC+by0OPpYxylJeM9nnmsO4yuaQ3McwAD7yTO2iKokiliGSSGva5mbXKSQdfRM+G8KrVQ00XZcrG55dAEkweenKUKk09sKUFRqOzvCaOFoxScHvcB3tTdx5Cbhg2G+q5iXKeGw3csLcxcS4ucdLwBAHIR8yhqrlnk7Y2KpFFUqzClU1CpYVybi/sTJ/Uf4QWRbUBhKlkUHrejE0XqNRyrNRVuqJqF0SJUVDOuZ1LCSPPqfEKwNh8le7E13bQmrWhXUAJWakMtmdq4PEHQfNA1cHW/EYW8cEp4k0BSyMz+D4dJlxJWhp0fBHLS9/JK2Vr2TChUKDJD0qJCfl2SZiAG3109Eux1WBa2l45po/B572mDoEJWw/P1XO8eXs6CmpLRmy4zawn3H39ETSxLnctRFr9CrK9C9h9/8K5wYwdfuE1yAS3srxGLyuDd4knmhMVi4bbaVKBmJcRKPr1sM2jTmme8mXOgib6k8kSSXwB22Z6lwk1MhMuc8F0WAa22XzJufZMezz20K38xuVsFrjrldIgmNrR6o5nHKLSXtyuquaGta2THVx5aeyDZR1Lrkm5O5m8+v1TknJP1wVJqLXka8a4wHjuaJmbPeNGt3AO5Olktc6xi5i/Q819WFgTa19eWqW1qgFwSCPT1RQgoqkDObk7YQ0PcCWMqPiZc1pcBPOB1KVPGZ8GRGs7Hl7rcYHi1I4dndkeFoBZMFro8RI6kEzvKXta7E1GkUh3hsHk7N5++qGOR27QTxrzdl9DCd3gi6SXOmAfwgEgNA20+nJbXBUhTw9FsQ5tJgPMEgFwnzJQ3D+GU6TQD/Mc0yC7QO1s3T3V2Kqysrnd/9HxSpUDYiqhHvUq7kLmVIOibivqBuqy5XUGp0XTF5HSGmGcj2oDCtTJoXQjtGJsreVWXKxypciKIly5dXUqat7lFRDIXUe/cNkSVRUWcsmeJkD4UuxeIc/oFOqhnIqIy7D0gEdThBBWN1VMgxZXjdWPAqA5TcDTmlVVT4X/qLPmgmrGY5tMGxrMgJLTm5brO4rhtd5zExa3Rb7i+g9Es/CfvmkQdbHt3oz/CeFuBBqO3+yf2T+pVDawpl0McLWBkbX2KrdoPL91Djn+tR9Po1E1YUXT0LuIVWOxRa0DwMDSY1cSTt6e6sp4Sq8F1NhIjW1/KSheFf+4xH97ls8F8DP7D/wBxRzyOEUkLUFOTbMTXqOuCD4TBkwRHOdPvmleLrSYB80y7Qf69X+9n/a1IRr6p0dqxL06N1wTBE4ZgawNkEybFxJMvO5BtHknHC8I2jMEuedXHYbhvIK9vwM/sb9FW1YZtuy1NvQeyquPKppK5AlRuitAlZiDqUymdRDVUZYDRYS6AnuH4eY2QHDPj9FpaKp9MmZ7BKNAt1RmWy5V1UnaLq4NxM7BXlQa1Sfqp09U1IEtotV8hQYvkygT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2507732" y="327692"/>
            <a:ext cx="28956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2624" y="1355547"/>
            <a:ext cx="4674004" cy="4353043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0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125</TotalTime>
  <Words>15</Words>
  <Application>Microsoft Office PowerPoint</Application>
  <PresentationFormat>Letter Paper (8.5x11 in)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Baveuse</vt:lpstr>
      <vt:lpstr>Century Gothic</vt:lpstr>
      <vt:lpstr>Wingdings 3</vt:lpstr>
      <vt:lpstr>Ion Boardroom</vt:lpstr>
      <vt:lpstr>Maze of… well you’ll find out…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SHAELYN LEDFORD</dc:creator>
  <cp:lastModifiedBy>SHAELYN LEDFORD</cp:lastModifiedBy>
  <cp:revision>15</cp:revision>
  <dcterms:created xsi:type="dcterms:W3CDTF">2015-03-10T19:51:47Z</dcterms:created>
  <dcterms:modified xsi:type="dcterms:W3CDTF">2015-03-13T20:13:27Z</dcterms:modified>
</cp:coreProperties>
</file>