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668C"/>
    <a:srgbClr val="FFCC00"/>
    <a:srgbClr val="9563CD"/>
    <a:srgbClr val="5DD37C"/>
    <a:srgbClr val="45D7EB"/>
    <a:srgbClr val="6073D0"/>
    <a:srgbClr val="51DCDF"/>
    <a:srgbClr val="EEC942"/>
    <a:srgbClr val="3FC7F1"/>
    <a:srgbClr val="56D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0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5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4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7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0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3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3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3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7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0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50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4E2D9-23EF-46C9-BDE7-ABA106FB601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FA904-9FC6-44D2-8F0A-595D62A10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7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C6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My Maze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Shelby Pettingill </a:t>
            </a:r>
            <a:endParaRPr lang="en-US" dirty="0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685800" y="5588950"/>
            <a:ext cx="1493378" cy="546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7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5588950"/>
            <a:ext cx="775531" cy="358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Start!</a:t>
            </a:r>
            <a:endParaRPr lang="en-US" dirty="0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8930422" y="0"/>
            <a:ext cx="222191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0" y="0"/>
            <a:ext cx="15382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3824" y="0"/>
            <a:ext cx="8767985" cy="1281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85800" y="128188"/>
            <a:ext cx="91867" cy="54693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3824" y="6729813"/>
            <a:ext cx="8767985" cy="1281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1369464" y="376015"/>
            <a:ext cx="91867" cy="52214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461331" y="376013"/>
            <a:ext cx="5563312" cy="1196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842250" y="741338"/>
            <a:ext cx="5350807" cy="1046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1842251" y="826805"/>
            <a:ext cx="84191" cy="47706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e 27">
            <a:hlinkHover r:id="" action="ppaction://hlinkshowjump?jump=nextslide"/>
          </p:cNvPr>
          <p:cNvSpPr/>
          <p:nvPr/>
        </p:nvSpPr>
        <p:spPr>
          <a:xfrm>
            <a:off x="2098225" y="910127"/>
            <a:ext cx="1090547" cy="1986897"/>
          </a:xfrm>
          <a:prstGeom prst="pie">
            <a:avLst>
              <a:gd name="adj1" fmla="val 21550039"/>
              <a:gd name="adj2" fmla="val 16200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381533" flipV="1">
            <a:off x="1955998" y="2330755"/>
            <a:ext cx="3259974" cy="273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56961" y="1067850"/>
            <a:ext cx="2567682" cy="1557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751461" y="1507525"/>
            <a:ext cx="227318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329650" flipV="1">
            <a:off x="2311122" y="2773719"/>
            <a:ext cx="3142401" cy="112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461331" y="5834633"/>
            <a:ext cx="1278457" cy="1046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2694069" y="3860434"/>
            <a:ext cx="45719" cy="20315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1977239" y="4335171"/>
            <a:ext cx="723521" cy="801984"/>
          </a:xfrm>
          <a:prstGeom prst="pie">
            <a:avLst/>
          </a:prstGeom>
          <a:solidFill>
            <a:srgbClr val="56DA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949477" y="4036805"/>
            <a:ext cx="69113" cy="6625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739788" y="4913747"/>
            <a:ext cx="548198" cy="624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flipH="1">
            <a:off x="3287986" y="4222284"/>
            <a:ext cx="47910" cy="7539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329650" flipV="1">
            <a:off x="2698827" y="2990124"/>
            <a:ext cx="2975101" cy="880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017105" y="1796519"/>
            <a:ext cx="1663781" cy="55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flipH="1">
            <a:off x="6977039" y="1553245"/>
            <a:ext cx="45719" cy="5876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297204" y="2095177"/>
            <a:ext cx="172624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329650" flipV="1">
            <a:off x="2986416" y="3293698"/>
            <a:ext cx="2963134" cy="6375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 flipV="1">
            <a:off x="6841143" y="1095396"/>
            <a:ext cx="781133" cy="773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7012698" y="1503701"/>
            <a:ext cx="257663" cy="990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flipH="1">
            <a:off x="3577888" y="4500408"/>
            <a:ext cx="52988" cy="7548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037787" y="5186859"/>
            <a:ext cx="548198" cy="624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flipH="1">
            <a:off x="3037786" y="5211547"/>
            <a:ext cx="74991" cy="11094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99930" y="6276796"/>
            <a:ext cx="2458410" cy="486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53824" y="5824496"/>
            <a:ext cx="531976" cy="1019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flipH="1">
            <a:off x="553769" y="6273707"/>
            <a:ext cx="46161" cy="2210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55476" y="6460674"/>
            <a:ext cx="5033473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 flipV="1">
            <a:off x="6839033" y="364468"/>
            <a:ext cx="781133" cy="773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flipH="1">
            <a:off x="5886947" y="6142160"/>
            <a:ext cx="52132" cy="6162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639832" y="6142160"/>
            <a:ext cx="227318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flipH="1">
            <a:off x="3630876" y="5824496"/>
            <a:ext cx="61944" cy="3442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633795" y="5800746"/>
            <a:ext cx="227318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flipH="1">
            <a:off x="5867293" y="4976230"/>
            <a:ext cx="45719" cy="8330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593837" y="5203623"/>
            <a:ext cx="172624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Heart 1"/>
          <p:cNvSpPr/>
          <p:nvPr/>
        </p:nvSpPr>
        <p:spPr>
          <a:xfrm>
            <a:off x="4257000" y="5392719"/>
            <a:ext cx="451769" cy="273579"/>
          </a:xfrm>
          <a:prstGeom prst="heart">
            <a:avLst/>
          </a:prstGeom>
          <a:solidFill>
            <a:srgbClr val="0AC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095988" y="4957106"/>
            <a:ext cx="1768386" cy="518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 flipH="1">
            <a:off x="4053108" y="4659361"/>
            <a:ext cx="45719" cy="3381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053108" y="4630630"/>
            <a:ext cx="125002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flipH="1">
            <a:off x="5283815" y="4369454"/>
            <a:ext cx="48025" cy="3019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721468" y="4405485"/>
            <a:ext cx="1265875" cy="592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 flipH="1">
            <a:off x="5867292" y="2811566"/>
            <a:ext cx="45719" cy="21896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331839" y="4366775"/>
            <a:ext cx="55510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n 4">
            <a:hlinkHover r:id="" action="ppaction://hlinkshowjump?jump=nextslide"/>
          </p:cNvPr>
          <p:cNvSpPr/>
          <p:nvPr/>
        </p:nvSpPr>
        <p:spPr>
          <a:xfrm>
            <a:off x="4493510" y="2956995"/>
            <a:ext cx="1370864" cy="1243305"/>
          </a:xfrm>
          <a:prstGeom prst="sun">
            <a:avLst/>
          </a:prstGeom>
          <a:solidFill>
            <a:srgbClr val="EEC9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864374" y="2802807"/>
            <a:ext cx="172624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e 5"/>
          <p:cNvSpPr/>
          <p:nvPr/>
        </p:nvSpPr>
        <p:spPr>
          <a:xfrm>
            <a:off x="6214008" y="2152296"/>
            <a:ext cx="679268" cy="600968"/>
          </a:xfrm>
          <a:prstGeom prst="pie">
            <a:avLst/>
          </a:prstGeom>
          <a:solidFill>
            <a:srgbClr val="6073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flipH="1">
            <a:off x="7541408" y="2008262"/>
            <a:ext cx="45719" cy="8402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7537091" y="1985401"/>
            <a:ext cx="401952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 flipH="1">
            <a:off x="7890082" y="1193189"/>
            <a:ext cx="45719" cy="8402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7890082" y="1170329"/>
            <a:ext cx="401952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flipH="1">
            <a:off x="8245966" y="793686"/>
            <a:ext cx="45719" cy="4168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-Point Star 6"/>
          <p:cNvSpPr/>
          <p:nvPr/>
        </p:nvSpPr>
        <p:spPr>
          <a:xfrm>
            <a:off x="7393008" y="298881"/>
            <a:ext cx="688424" cy="785839"/>
          </a:xfrm>
          <a:prstGeom prst="star6">
            <a:avLst/>
          </a:prstGeom>
          <a:solidFill>
            <a:srgbClr val="45D7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8254327" y="799069"/>
            <a:ext cx="24412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 flipH="1">
            <a:off x="8457000" y="808739"/>
            <a:ext cx="45719" cy="21896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766801" y="2973724"/>
            <a:ext cx="172624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766466" y="3177200"/>
            <a:ext cx="226643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 flipH="1">
            <a:off x="6748107" y="2811566"/>
            <a:ext cx="69121" cy="1789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 flipH="1">
            <a:off x="6772300" y="3177201"/>
            <a:ext cx="45719" cy="21896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766166" y="5311330"/>
            <a:ext cx="172624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e 7"/>
          <p:cNvSpPr/>
          <p:nvPr/>
        </p:nvSpPr>
        <p:spPr>
          <a:xfrm>
            <a:off x="6002071" y="3640508"/>
            <a:ext cx="721591" cy="859900"/>
          </a:xfrm>
          <a:prstGeom prst="pie">
            <a:avLst/>
          </a:prstGeom>
          <a:solidFill>
            <a:srgbClr val="9563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Rectangle 8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868993" y="5789563"/>
            <a:ext cx="227318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517581" y="6296745"/>
            <a:ext cx="1624593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 flipH="1">
            <a:off x="8469493" y="5323985"/>
            <a:ext cx="45719" cy="10307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8126858" y="6300180"/>
            <a:ext cx="401952" cy="510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>
            <a:hlinkHover r:id="" action="ppaction://hlinkshowjump?jump=lastslide"/>
          </p:cNvPr>
          <p:cNvSpPr/>
          <p:nvPr/>
        </p:nvSpPr>
        <p:spPr>
          <a:xfrm>
            <a:off x="8091058" y="3331351"/>
            <a:ext cx="769265" cy="726267"/>
          </a:xfrm>
          <a:prstGeom prst="smileyFace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>
            <a:hlinkHover r:id="" action="ppaction://hlinkshowjump?jump=nextslide"/>
          </p:cNvPr>
          <p:cNvSpPr/>
          <p:nvPr/>
        </p:nvSpPr>
        <p:spPr>
          <a:xfrm>
            <a:off x="7037517" y="3580654"/>
            <a:ext cx="1798548" cy="1660318"/>
          </a:xfrm>
          <a:prstGeom prst="star5">
            <a:avLst/>
          </a:prstGeom>
          <a:solidFill>
            <a:srgbClr val="CA66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7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3" presetClass="exit" presetSubtype="32" repeatCount="indefinite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" grpId="0" animBg="1"/>
      <p:bldP spid="2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Lose!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685800" y="5588950"/>
            <a:ext cx="1493378" cy="546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711" y="3407413"/>
            <a:ext cx="1605549" cy="160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3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685800" y="5588950"/>
            <a:ext cx="1493378" cy="546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solidFill>
            <a:srgbClr val="CCECFF"/>
          </a:solidFill>
        </p:spPr>
        <p:txBody>
          <a:bodyPr/>
          <a:lstStyle/>
          <a:p>
            <a:r>
              <a:rPr lang="en-US" dirty="0" smtClean="0"/>
              <a:t>Congratulations!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867" y="3514222"/>
            <a:ext cx="1798533" cy="179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1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19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My Maze</vt:lpstr>
      <vt:lpstr>PowerPoint Presentation</vt:lpstr>
      <vt:lpstr>You Lose!</vt:lpstr>
      <vt:lpstr>Congratulations!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</dc:title>
  <dc:creator>Shelby Pettingill</dc:creator>
  <cp:lastModifiedBy>Shelby Pettingill</cp:lastModifiedBy>
  <cp:revision>17</cp:revision>
  <dcterms:created xsi:type="dcterms:W3CDTF">2015-03-11T18:11:00Z</dcterms:created>
  <dcterms:modified xsi:type="dcterms:W3CDTF">2015-03-17T20:07:56Z</dcterms:modified>
</cp:coreProperties>
</file>