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4B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2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6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00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0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4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2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0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1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227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6DC8-1F39-40FE-A3B8-038C383F1B8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5AE4-15C5-4B48-9C66-56E33C74F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7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 flipH="1">
            <a:off x="250818" y="256374"/>
            <a:ext cx="1432704" cy="1085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54296" y="2093720"/>
            <a:ext cx="58538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MAZE</a:t>
            </a:r>
            <a:endParaRPr lang="en-US" sz="9600" i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4740" y="307649"/>
            <a:ext cx="1341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to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60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H="1">
            <a:off x="319184" y="247828"/>
            <a:ext cx="1432704" cy="1085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02550" y="85458"/>
            <a:ext cx="136732" cy="653753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790" y="85458"/>
            <a:ext cx="142289" cy="2521009"/>
          </a:xfrm>
          <a:prstGeom prst="rect">
            <a:avLst/>
          </a:prstGeom>
        </p:spPr>
      </p:pic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239281" y="85458"/>
            <a:ext cx="8520157" cy="1281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790" y="2606467"/>
            <a:ext cx="3660483" cy="128187"/>
          </a:xfrm>
          <a:prstGeom prst="rect">
            <a:avLst/>
          </a:prstGeom>
        </p:spPr>
      </p:pic>
      <p:pic>
        <p:nvPicPr>
          <p:cNvPr id="7" name="Picture 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027" y="2606467"/>
            <a:ext cx="130183" cy="897309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39281" y="3067510"/>
            <a:ext cx="4257089" cy="110425"/>
          </a:xfrm>
          <a:prstGeom prst="rect">
            <a:avLst/>
          </a:prstGeom>
        </p:spPr>
      </p:pic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083" y="3509212"/>
            <a:ext cx="3547128" cy="148379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281" y="3994960"/>
            <a:ext cx="3548180" cy="146317"/>
          </a:xfrm>
          <a:prstGeom prst="rect">
            <a:avLst/>
          </a:prstGeom>
        </p:spPr>
      </p:pic>
      <p:sp>
        <p:nvSpPr>
          <p:cNvPr id="11" name="Pie 10">
            <a:hlinkHover r:id="" action="ppaction://hlinkshowjump?jump=nextslide"/>
          </p:cNvPr>
          <p:cNvSpPr/>
          <p:nvPr/>
        </p:nvSpPr>
        <p:spPr>
          <a:xfrm>
            <a:off x="3948157" y="3753987"/>
            <a:ext cx="914400" cy="914400"/>
          </a:xfrm>
          <a:prstGeom prst="pi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272" y="3429584"/>
            <a:ext cx="122939" cy="1441519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7031" y="4844411"/>
            <a:ext cx="3548180" cy="146317"/>
          </a:xfrm>
          <a:prstGeom prst="rect">
            <a:avLst/>
          </a:prstGeom>
        </p:spPr>
      </p:pic>
      <p:sp>
        <p:nvSpPr>
          <p:cNvPr id="14" name="4-Point Star 13">
            <a:hlinkHover r:id="" action="ppaction://hlinkshowjump?jump=nextslide"/>
          </p:cNvPr>
          <p:cNvSpPr/>
          <p:nvPr/>
        </p:nvSpPr>
        <p:spPr>
          <a:xfrm>
            <a:off x="1927324" y="4216075"/>
            <a:ext cx="561143" cy="521502"/>
          </a:xfrm>
          <a:prstGeom prst="star4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>
            <a:hlinkHover r:id="" action="ppaction://hlinkshowjump?jump=nextslide"/>
          </p:cNvPr>
          <p:cNvSpPr/>
          <p:nvPr/>
        </p:nvSpPr>
        <p:spPr>
          <a:xfrm>
            <a:off x="447043" y="4253397"/>
            <a:ext cx="571073" cy="627580"/>
          </a:xfrm>
          <a:prstGeom prst="star4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iley Face 17">
            <a:hlinkHover r:id="" action="ppaction://hlinkshowjump?jump=lastslide"/>
          </p:cNvPr>
          <p:cNvSpPr/>
          <p:nvPr/>
        </p:nvSpPr>
        <p:spPr>
          <a:xfrm>
            <a:off x="2325097" y="630923"/>
            <a:ext cx="1136591" cy="124976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3" y="4845464"/>
            <a:ext cx="1619988" cy="1452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50" y="6417909"/>
            <a:ext cx="8904061" cy="213126"/>
          </a:xfrm>
          <a:prstGeom prst="rect">
            <a:avLst/>
          </a:prstGeom>
        </p:spPr>
      </p:pic>
      <p:sp>
        <p:nvSpPr>
          <p:cNvPr id="15" name="Isosceles Triangle 14">
            <a:hlinkHover r:id="" action="ppaction://hlinkshowjump?jump=nextslide"/>
          </p:cNvPr>
          <p:cNvSpPr/>
          <p:nvPr/>
        </p:nvSpPr>
        <p:spPr>
          <a:xfrm>
            <a:off x="743484" y="5623133"/>
            <a:ext cx="274632" cy="79835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 rot="10800000">
            <a:off x="1102407" y="4990727"/>
            <a:ext cx="333286" cy="79477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93790" y="5624924"/>
            <a:ext cx="333286" cy="794776"/>
          </a:xfrm>
          <a:prstGeom prst="triangle">
            <a:avLst/>
          </a:prstGeom>
          <a:solidFill>
            <a:srgbClr val="E54B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>
            <a:hlinkHover r:id="" action="ppaction://hlinkshowjump?jump=nextslide"/>
          </p:cNvPr>
          <p:cNvSpPr/>
          <p:nvPr/>
        </p:nvSpPr>
        <p:spPr>
          <a:xfrm rot="10800000">
            <a:off x="2045552" y="4988936"/>
            <a:ext cx="333286" cy="794776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4-Point Star 15">
            <a:hlinkHover r:id="" action="ppaction://hlinkshowjump?jump=nextslide"/>
          </p:cNvPr>
          <p:cNvSpPr/>
          <p:nvPr/>
        </p:nvSpPr>
        <p:spPr>
          <a:xfrm>
            <a:off x="470321" y="3343605"/>
            <a:ext cx="588493" cy="547901"/>
          </a:xfrm>
          <a:prstGeom prst="star4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4-Point Star 23">
            <a:hlinkHover r:id="" action="ppaction://hlinkshowjump?jump=nextslide"/>
          </p:cNvPr>
          <p:cNvSpPr/>
          <p:nvPr/>
        </p:nvSpPr>
        <p:spPr>
          <a:xfrm>
            <a:off x="1257037" y="3323198"/>
            <a:ext cx="588493" cy="547901"/>
          </a:xfrm>
          <a:prstGeom prst="star4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>
            <a:hlinkHover r:id="" action="ppaction://hlinkshowjump?jump=nextslide"/>
          </p:cNvPr>
          <p:cNvSpPr/>
          <p:nvPr/>
        </p:nvSpPr>
        <p:spPr>
          <a:xfrm>
            <a:off x="1257037" y="4175110"/>
            <a:ext cx="336753" cy="49327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hlinkHover r:id="" action="ppaction://hlinkshowjump?jump=nextslide"/>
          </p:cNvPr>
          <p:cNvSpPr/>
          <p:nvPr/>
        </p:nvSpPr>
        <p:spPr>
          <a:xfrm>
            <a:off x="2769479" y="5469308"/>
            <a:ext cx="717205" cy="82039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759438" y="85458"/>
            <a:ext cx="178805" cy="633245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7214889" y="1255807"/>
            <a:ext cx="183827" cy="373312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6271744" y="213646"/>
            <a:ext cx="238509" cy="403975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553741" y="4844410"/>
            <a:ext cx="1844975" cy="1445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art 21"/>
          <p:cNvSpPr/>
          <p:nvPr/>
        </p:nvSpPr>
        <p:spPr>
          <a:xfrm>
            <a:off x="7605757" y="470019"/>
            <a:ext cx="1016950" cy="129896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llate 29"/>
          <p:cNvSpPr/>
          <p:nvPr/>
        </p:nvSpPr>
        <p:spPr>
          <a:xfrm>
            <a:off x="7520299" y="4988935"/>
            <a:ext cx="940037" cy="1164037"/>
          </a:xfrm>
          <a:prstGeom prst="flowChartCol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Lightning Bolt 30"/>
          <p:cNvSpPr/>
          <p:nvPr/>
        </p:nvSpPr>
        <p:spPr>
          <a:xfrm>
            <a:off x="5208661" y="5060228"/>
            <a:ext cx="914400" cy="914400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ghtning Bolt 24"/>
          <p:cNvSpPr/>
          <p:nvPr/>
        </p:nvSpPr>
        <p:spPr>
          <a:xfrm flipH="1">
            <a:off x="6625080" y="5054846"/>
            <a:ext cx="681722" cy="965675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47043" y="282011"/>
            <a:ext cx="124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2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40741E-7 L 0.00174 -0.09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46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185E-6 L -0.00035 0.0932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465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45000" decel="38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00086 -0.092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46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255 L -0.00069 0.093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47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0087 0.042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13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6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4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7 L 0.06337 0.0766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0" y="381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L -0.02813 0.0638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15" grpId="0" animBg="1"/>
      <p:bldP spid="27" grpId="0" animBg="1"/>
      <p:bldP spid="28" grpId="0" animBg="1"/>
      <p:bldP spid="29" grpId="0" animBg="1"/>
      <p:bldP spid="16" grpId="0" animBg="1"/>
      <p:bldP spid="24" grpId="0" animBg="1"/>
      <p:bldP spid="21" grpId="0" animBg="1"/>
      <p:bldP spid="23" grpId="0" animBg="1"/>
      <p:bldP spid="22" grpId="0" animBg="1"/>
      <p:bldP spid="30" grpId="0" animBg="1"/>
      <p:bldP spid="31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previousslide"/>
          </p:cNvPr>
          <p:cNvSpPr/>
          <p:nvPr/>
        </p:nvSpPr>
        <p:spPr>
          <a:xfrm flipH="1">
            <a:off x="344821" y="205100"/>
            <a:ext cx="1432704" cy="1085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LOSER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378" y="188007"/>
            <a:ext cx="1427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to </a:t>
            </a:r>
          </a:p>
          <a:p>
            <a:r>
              <a:rPr lang="en-US" dirty="0" smtClean="0"/>
              <a:t>Try again</a:t>
            </a:r>
          </a:p>
        </p:txBody>
      </p:sp>
    </p:spTree>
    <p:extLst>
      <p:ext uri="{BB962C8B-B14F-4D97-AF65-F5344CB8AC3E}">
        <p14:creationId xmlns:p14="http://schemas.microsoft.com/office/powerpoint/2010/main" val="178118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 flipH="1">
            <a:off x="336275" y="264919"/>
            <a:ext cx="1432704" cy="10853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0378" y="247828"/>
            <a:ext cx="141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68837" y="2264636"/>
            <a:ext cx="5674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WINNER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69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15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LOSER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Taeya Tsosie</dc:creator>
  <cp:lastModifiedBy>Taeya Tsosie</cp:lastModifiedBy>
  <cp:revision>19</cp:revision>
  <dcterms:created xsi:type="dcterms:W3CDTF">2015-03-10T19:51:47Z</dcterms:created>
  <dcterms:modified xsi:type="dcterms:W3CDTF">2015-03-16T20:20:57Z</dcterms:modified>
</cp:coreProperties>
</file>