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43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42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20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29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42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6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2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92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327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23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F484A-3A66-44A7-BDF3-6E2C2C1370BA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B20D6-1EDE-4A73-A0A5-D008906C7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506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31086" cy="6983480"/>
          </a:xfrm>
          <a:prstGeom prst="rect">
            <a:avLst/>
          </a:prstGeom>
        </p:spPr>
      </p:pic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7289074" y="216697"/>
            <a:ext cx="1681772" cy="958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96344" y="2717075"/>
            <a:ext cx="22990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Maze </a:t>
            </a:r>
            <a:endParaRPr lang="en-US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15200" y="226423"/>
            <a:ext cx="1680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here to</a:t>
            </a:r>
          </a:p>
          <a:p>
            <a:r>
              <a:rPr lang="en-US" dirty="0" smtClean="0"/>
              <a:t>Start!!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87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rId2" action="ppaction://hlinksldjump"/>
          </p:cNvPr>
          <p:cNvSpPr/>
          <p:nvPr/>
        </p:nvSpPr>
        <p:spPr>
          <a:xfrm>
            <a:off x="7614303" y="282011"/>
            <a:ext cx="1247686" cy="982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222191" y="188007"/>
            <a:ext cx="94003" cy="64520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316194" y="183734"/>
            <a:ext cx="8614161" cy="940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8861989" y="282011"/>
            <a:ext cx="68366" cy="635807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316194" y="6571716"/>
            <a:ext cx="8545795" cy="6836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760576" y="1264777"/>
            <a:ext cx="8101413" cy="1110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503350" y="564022"/>
            <a:ext cx="51274" cy="7007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5885063" y="269191"/>
            <a:ext cx="51274" cy="7007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5235583" y="581113"/>
            <a:ext cx="51274" cy="7007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4638873" y="269191"/>
            <a:ext cx="51274" cy="7007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oon 13">
            <a:hlinkHover r:id="" action="ppaction://hlinkshowjump?jump=nextslide"/>
          </p:cNvPr>
          <p:cNvSpPr/>
          <p:nvPr/>
        </p:nvSpPr>
        <p:spPr>
          <a:xfrm>
            <a:off x="3680249" y="378151"/>
            <a:ext cx="350377" cy="786213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2973936" y="277738"/>
            <a:ext cx="51275" cy="68366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2179177" y="598205"/>
            <a:ext cx="51275" cy="68366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1334636" y="286283"/>
            <a:ext cx="51275" cy="68366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761321" y="585385"/>
            <a:ext cx="51275" cy="68366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ie 19">
            <a:hlinkHover r:id="" action="ppaction://hlinkshowjump?jump=nextslide"/>
          </p:cNvPr>
          <p:cNvSpPr/>
          <p:nvPr/>
        </p:nvSpPr>
        <p:spPr>
          <a:xfrm>
            <a:off x="465750" y="2090845"/>
            <a:ext cx="676398" cy="737813"/>
          </a:xfrm>
          <a:prstGeom prst="pi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flipH="1">
            <a:off x="1334636" y="1371602"/>
            <a:ext cx="45719" cy="47130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4-Point Star 22">
            <a:hlinkHover r:id="" action="ppaction://hlinkshowjump?jump=nextslide"/>
          </p:cNvPr>
          <p:cNvSpPr/>
          <p:nvPr/>
        </p:nvSpPr>
        <p:spPr>
          <a:xfrm>
            <a:off x="401652" y="3666146"/>
            <a:ext cx="854579" cy="999858"/>
          </a:xfrm>
          <a:prstGeom prst="star4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1376617" y="5732804"/>
            <a:ext cx="6767526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rot="5400000" flipV="1">
            <a:off x="6246052" y="3883281"/>
            <a:ext cx="3659024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2623559" y="2028131"/>
            <a:ext cx="5474865" cy="4693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>
            <a:hlinkHover r:id="" action="ppaction://hlinkshowjump?jump=nextslide"/>
          </p:cNvPr>
          <p:cNvSpPr/>
          <p:nvPr/>
        </p:nvSpPr>
        <p:spPr>
          <a:xfrm>
            <a:off x="1777525" y="6084606"/>
            <a:ext cx="581114" cy="18800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>
            <a:hlinkHover r:id="" action="ppaction://hlinkshowjump?jump=nextslide"/>
          </p:cNvPr>
          <p:cNvSpPr/>
          <p:nvPr/>
        </p:nvSpPr>
        <p:spPr>
          <a:xfrm>
            <a:off x="2683379" y="6084605"/>
            <a:ext cx="581114" cy="18800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>
            <a:hlinkHover r:id="" action="ppaction://hlinkshowjump?jump=nextslide"/>
          </p:cNvPr>
          <p:cNvSpPr/>
          <p:nvPr/>
        </p:nvSpPr>
        <p:spPr>
          <a:xfrm>
            <a:off x="4636804" y="6071785"/>
            <a:ext cx="581114" cy="18800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>
            <a:hlinkHover r:id="" action="ppaction://hlinkshowjump?jump=nextslide"/>
          </p:cNvPr>
          <p:cNvSpPr/>
          <p:nvPr/>
        </p:nvSpPr>
        <p:spPr>
          <a:xfrm>
            <a:off x="3628401" y="6077626"/>
            <a:ext cx="581114" cy="18800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>
            <a:hlinkHover r:id="" action="ppaction://hlinkshowjump?jump=nextslide"/>
          </p:cNvPr>
          <p:cNvSpPr/>
          <p:nvPr/>
        </p:nvSpPr>
        <p:spPr>
          <a:xfrm>
            <a:off x="7500779" y="6041736"/>
            <a:ext cx="581114" cy="18800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>
            <a:hlinkHover r:id="" action="ppaction://hlinkshowjump?jump=nextslide"/>
          </p:cNvPr>
          <p:cNvSpPr/>
          <p:nvPr/>
        </p:nvSpPr>
        <p:spPr>
          <a:xfrm>
            <a:off x="6523500" y="6046151"/>
            <a:ext cx="581114" cy="18800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>
            <a:hlinkHover r:id="" action="ppaction://hlinkshowjump?jump=nextslide"/>
          </p:cNvPr>
          <p:cNvSpPr/>
          <p:nvPr/>
        </p:nvSpPr>
        <p:spPr>
          <a:xfrm>
            <a:off x="5594506" y="6081116"/>
            <a:ext cx="581114" cy="18800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Plus 38">
            <a:hlinkHover r:id="" action="ppaction://hlinkshowjump?jump=nextslide"/>
          </p:cNvPr>
          <p:cNvSpPr/>
          <p:nvPr/>
        </p:nvSpPr>
        <p:spPr>
          <a:xfrm rot="2699532">
            <a:off x="7974099" y="1242180"/>
            <a:ext cx="964896" cy="1019411"/>
          </a:xfrm>
          <a:prstGeom prst="mathPlus">
            <a:avLst>
              <a:gd name="adj1" fmla="val 409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Click r:id="" action="ppaction://hlinkshowjump?jump=nextslide"/>
          </p:cNvPr>
          <p:cNvSpPr/>
          <p:nvPr/>
        </p:nvSpPr>
        <p:spPr>
          <a:xfrm>
            <a:off x="7050387" y="264919"/>
            <a:ext cx="51274" cy="7007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623559" y="1371602"/>
            <a:ext cx="45719" cy="65652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/>
          <p:cNvSpPr/>
          <p:nvPr/>
        </p:nvSpPr>
        <p:spPr>
          <a:xfrm>
            <a:off x="6718152" y="1371602"/>
            <a:ext cx="691052" cy="65496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615155" y="2028131"/>
            <a:ext cx="1008404" cy="4693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5400000">
            <a:off x="-62528" y="3753546"/>
            <a:ext cx="3418278" cy="629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Click r:id="" action="ppaction://hlinkshowjump?jump=nextslide"/>
          </p:cNvPr>
          <p:cNvSpPr/>
          <p:nvPr/>
        </p:nvSpPr>
        <p:spPr>
          <a:xfrm rot="5400000">
            <a:off x="1518733" y="5590565"/>
            <a:ext cx="247208" cy="5436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art 24"/>
          <p:cNvSpPr/>
          <p:nvPr/>
        </p:nvSpPr>
        <p:spPr>
          <a:xfrm>
            <a:off x="1458760" y="1476286"/>
            <a:ext cx="460195" cy="412335"/>
          </a:xfrm>
          <a:prstGeom prst="hear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un 42">
            <a:hlinkHover r:id="" action="ppaction://hlinkshowjump?jump=nextslide"/>
          </p:cNvPr>
          <p:cNvSpPr/>
          <p:nvPr/>
        </p:nvSpPr>
        <p:spPr>
          <a:xfrm>
            <a:off x="1939537" y="2090846"/>
            <a:ext cx="3170847" cy="359502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Wave 43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rot="5400000">
            <a:off x="5594327" y="3265777"/>
            <a:ext cx="3432563" cy="1283477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637417" y="286283"/>
            <a:ext cx="1224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here!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02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L -0.00086 0.0456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2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0.00052 -0.04398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219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0.00035 0.0453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226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-0.00035 -0.046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31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22222E-6 L 0.00052 0.04745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236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0.00035 0.0453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226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00277 -0.04769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238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L -4.72222E-6 0.04629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1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81481E-6 L 0.00017 -0.04584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9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3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0.09895 0.00208 " pathEditMode="relative" rAng="0" ptsTypes="AA">
                                      <p:cBhvr>
                                        <p:cTn id="3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48" y="9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0.10382 -0.00301 " pathEditMode="relative" rAng="0" ptsTypes="AA">
                                      <p:cBhvr>
                                        <p:cTn id="3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91" y="-16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0.10781 -0.0007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2" y="-4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7407E-6 L 0.10469 -4.07407E-6 " pathEditMode="relative" rAng="0" ptsTypes="AA">
                                      <p:cBhvr>
                                        <p:cTn id="38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26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96296E-6 L 0.10225 -0.00139 " pathEditMode="relative" rAng="0" ptsTypes="AA">
                                      <p:cBhvr>
                                        <p:cTn id="40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-6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L 0.10764 0.00301 " pathEditMode="relative" rAng="0" ptsTypes="AA">
                                      <p:cBhvr>
                                        <p:cTn id="42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2" y="13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0.07813 -0.00232 " pathEditMode="relative" rAng="0" ptsTypes="AA">
                                      <p:cBhvr>
                                        <p:cTn id="44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6" y="-11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0" grpId="1" animBg="1"/>
      <p:bldP spid="23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9" grpId="0" animBg="1"/>
      <p:bldP spid="38" grpId="0" animBg="1"/>
      <p:bldP spid="8" grpId="0" animBg="1"/>
      <p:bldP spid="42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Image result for loser"/>
          <p:cNvSpPr>
            <a:spLocks noChangeAspect="1" noChangeArrowheads="1"/>
          </p:cNvSpPr>
          <p:nvPr/>
        </p:nvSpPr>
        <p:spPr bwMode="auto">
          <a:xfrm>
            <a:off x="2301603" y="205009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" y="0"/>
            <a:ext cx="6949440" cy="6737039"/>
          </a:xfrm>
          <a:prstGeom prst="rect">
            <a:avLst/>
          </a:prstGeom>
        </p:spPr>
      </p:pic>
      <p:sp>
        <p:nvSpPr>
          <p:cNvPr id="7" name="Rectangle 6">
            <a:hlinkHover r:id="" action="ppaction://hlinkshowjump?jump=previousslide"/>
          </p:cNvPr>
          <p:cNvSpPr/>
          <p:nvPr/>
        </p:nvSpPr>
        <p:spPr>
          <a:xfrm>
            <a:off x="7766703" y="434411"/>
            <a:ext cx="1247686" cy="982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66703" y="434411"/>
            <a:ext cx="1247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 again?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54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071" y="1468498"/>
            <a:ext cx="6445220" cy="3887273"/>
          </a:xfrm>
          <a:prstGeom prst="rect">
            <a:avLst/>
          </a:prstGeom>
        </p:spPr>
      </p:pic>
      <p:sp>
        <p:nvSpPr>
          <p:cNvPr id="4" name="Rectangle 3">
            <a:hlinkHover r:id="rId3" action="ppaction://hlinksldjump"/>
          </p:cNvPr>
          <p:cNvSpPr/>
          <p:nvPr/>
        </p:nvSpPr>
        <p:spPr>
          <a:xfrm>
            <a:off x="7766703" y="434411"/>
            <a:ext cx="1247686" cy="982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85463" y="461554"/>
            <a:ext cx="1245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Lets go again!!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16</Words>
  <Application>Microsoft Office PowerPoint</Application>
  <PresentationFormat>Letter Paper (8.5x11 in)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Trinity Hill</dc:creator>
  <cp:lastModifiedBy>Trinity Hill</cp:lastModifiedBy>
  <cp:revision>17</cp:revision>
  <dcterms:created xsi:type="dcterms:W3CDTF">2015-03-10T19:52:35Z</dcterms:created>
  <dcterms:modified xsi:type="dcterms:W3CDTF">2015-03-16T20:20:41Z</dcterms:modified>
</cp:coreProperties>
</file>