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6" r:id="rId3"/>
    <p:sldId id="257" r:id="rId4"/>
    <p:sldId id="259" r:id="rId5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ictoria Razo" initials="VR" lastIdx="0" clrIdx="0">
    <p:extLst>
      <p:ext uri="{19B8F6BF-5375-455C-9EA6-DF929625EA0E}">
        <p15:presenceInfo xmlns:p15="http://schemas.microsoft.com/office/powerpoint/2012/main" userId="S-1-5-21-2433786201-1653911975-1980775234-3600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33EF2"/>
    <a:srgbClr val="FFCCCC"/>
    <a:srgbClr val="33CC33"/>
    <a:srgbClr val="66FFFF"/>
    <a:srgbClr val="DD0969"/>
    <a:srgbClr val="FFFF00"/>
    <a:srgbClr val="591B1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85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04039-AD4E-4572-AD99-192E1ABFDD8A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90D88-BB99-4A1A-8A8A-DA49D702FD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20004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04039-AD4E-4572-AD99-192E1ABFDD8A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90D88-BB99-4A1A-8A8A-DA49D702FD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6059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04039-AD4E-4572-AD99-192E1ABFDD8A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90D88-BB99-4A1A-8A8A-DA49D702FD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1472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04039-AD4E-4572-AD99-192E1ABFDD8A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90D88-BB99-4A1A-8A8A-DA49D702FD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88086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04039-AD4E-4572-AD99-192E1ABFDD8A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90D88-BB99-4A1A-8A8A-DA49D702FD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7217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04039-AD4E-4572-AD99-192E1ABFDD8A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90D88-BB99-4A1A-8A8A-DA49D702FD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1337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04039-AD4E-4572-AD99-192E1ABFDD8A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90D88-BB99-4A1A-8A8A-DA49D702FD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8723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04039-AD4E-4572-AD99-192E1ABFDD8A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90D88-BB99-4A1A-8A8A-DA49D702FD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8781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04039-AD4E-4572-AD99-192E1ABFDD8A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90D88-BB99-4A1A-8A8A-DA49D702FD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0295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04039-AD4E-4572-AD99-192E1ABFDD8A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90D88-BB99-4A1A-8A8A-DA49D702FD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6430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04039-AD4E-4572-AD99-192E1ABFDD8A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90D88-BB99-4A1A-8A8A-DA49D702FD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4883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104039-AD4E-4572-AD99-192E1ABFDD8A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B90D88-BB99-4A1A-8A8A-DA49D702FD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7150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que 4">
            <a:hlinkClick r:id="" action="ppaction://hlinkshowjump?jump=nextslide"/>
          </p:cNvPr>
          <p:cNvSpPr/>
          <p:nvPr/>
        </p:nvSpPr>
        <p:spPr>
          <a:xfrm>
            <a:off x="6452075" y="863125"/>
            <a:ext cx="1469876" cy="1076770"/>
          </a:xfrm>
          <a:prstGeom prst="plaqu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Ready?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110239" y="863125"/>
            <a:ext cx="526592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Lets play a game </a:t>
            </a:r>
            <a:endParaRPr lang="en-US" sz="54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5581" y="3393832"/>
            <a:ext cx="2884256" cy="288425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23284" y="4117038"/>
            <a:ext cx="477229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  <a:latin typeface="Earwig Factory" panose="02000400000000000000" pitchFamily="2" charset="0"/>
              </a:rPr>
              <a:t>Don’t stop moving or you die…</a:t>
            </a:r>
            <a:endParaRPr lang="en-US" sz="3600" dirty="0">
              <a:solidFill>
                <a:schemeClr val="tx2">
                  <a:lumMod val="75000"/>
                </a:schemeClr>
              </a:solidFill>
              <a:latin typeface="Earwig Factory" panose="02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819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2.59259E-6 L -1.00712 0.01945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365" y="9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n 5">
            <a:hlinkHover r:id="" action="ppaction://hlinkshowjump?jump=nextslide"/>
          </p:cNvPr>
          <p:cNvSpPr/>
          <p:nvPr/>
        </p:nvSpPr>
        <p:spPr>
          <a:xfrm>
            <a:off x="2069663" y="1488566"/>
            <a:ext cx="2033899" cy="2059536"/>
          </a:xfrm>
          <a:prstGeom prst="sun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 spc="5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sp>
        <p:nvSpPr>
          <p:cNvPr id="13" name="Rectangle 12">
            <a:hlinkHover r:id="" action="ppaction://hlinkshowjump?jump=nextslide"/>
          </p:cNvPr>
          <p:cNvSpPr/>
          <p:nvPr/>
        </p:nvSpPr>
        <p:spPr>
          <a:xfrm>
            <a:off x="5715301" y="0"/>
            <a:ext cx="94003" cy="5202963"/>
          </a:xfrm>
          <a:prstGeom prst="rect">
            <a:avLst/>
          </a:prstGeom>
          <a:solidFill>
            <a:srgbClr val="591B1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hlinkHover r:id="" action="ppaction://hlinkshowjump?jump=nextslide"/>
          </p:cNvPr>
          <p:cNvSpPr/>
          <p:nvPr/>
        </p:nvSpPr>
        <p:spPr>
          <a:xfrm>
            <a:off x="0" y="0"/>
            <a:ext cx="138313" cy="6858000"/>
          </a:xfrm>
          <a:prstGeom prst="rect">
            <a:avLst/>
          </a:prstGeom>
          <a:solidFill>
            <a:srgbClr val="591B1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Hover r:id="" action="ppaction://hlinkshowjump?jump=nextslide"/>
          </p:cNvPr>
          <p:cNvSpPr/>
          <p:nvPr/>
        </p:nvSpPr>
        <p:spPr>
          <a:xfrm>
            <a:off x="9005687" y="0"/>
            <a:ext cx="138313" cy="6858000"/>
          </a:xfrm>
          <a:prstGeom prst="rect">
            <a:avLst/>
          </a:prstGeom>
          <a:solidFill>
            <a:srgbClr val="591B1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hlinkHover r:id="" action="ppaction://hlinkshowjump?jump=nextslide"/>
          </p:cNvPr>
          <p:cNvSpPr/>
          <p:nvPr/>
        </p:nvSpPr>
        <p:spPr>
          <a:xfrm>
            <a:off x="138313" y="0"/>
            <a:ext cx="8867373" cy="238205"/>
          </a:xfrm>
          <a:prstGeom prst="rect">
            <a:avLst/>
          </a:prstGeom>
          <a:solidFill>
            <a:srgbClr val="591B1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hlinkHover r:id="" action="ppaction://hlinkshowjump?jump=nextslide"/>
          </p:cNvPr>
          <p:cNvSpPr/>
          <p:nvPr/>
        </p:nvSpPr>
        <p:spPr>
          <a:xfrm>
            <a:off x="138312" y="6630710"/>
            <a:ext cx="8867373" cy="238205"/>
          </a:xfrm>
          <a:prstGeom prst="rect">
            <a:avLst/>
          </a:prstGeom>
          <a:solidFill>
            <a:srgbClr val="591B1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Lightning Bolt 2">
            <a:hlinkClick r:id="" action="ppaction://hlinkshowjump?jump=lastslide"/>
          </p:cNvPr>
          <p:cNvSpPr/>
          <p:nvPr/>
        </p:nvSpPr>
        <p:spPr>
          <a:xfrm>
            <a:off x="307649" y="427289"/>
            <a:ext cx="888762" cy="1153682"/>
          </a:xfrm>
          <a:prstGeom prst="lightningBol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Isosceles Triangle 3">
            <a:hlinkHover r:id="" action="ppaction://hlinkshowjump?jump=nextslide"/>
          </p:cNvPr>
          <p:cNvSpPr/>
          <p:nvPr/>
        </p:nvSpPr>
        <p:spPr>
          <a:xfrm>
            <a:off x="2978974" y="5132650"/>
            <a:ext cx="2276272" cy="149806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Half Frame 10">
            <a:hlinkHover r:id="" action="ppaction://hlinkshowjump?jump=nextslide"/>
          </p:cNvPr>
          <p:cNvSpPr/>
          <p:nvPr/>
        </p:nvSpPr>
        <p:spPr>
          <a:xfrm flipH="1">
            <a:off x="2833399" y="238206"/>
            <a:ext cx="2881897" cy="3262982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Cloud 11">
            <a:hlinkHover r:id="" action="ppaction://hlinkshowjump?jump=nextslide"/>
          </p:cNvPr>
          <p:cNvSpPr/>
          <p:nvPr/>
        </p:nvSpPr>
        <p:spPr>
          <a:xfrm>
            <a:off x="1069142" y="4100206"/>
            <a:ext cx="1196411" cy="1032444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lowchart: Collate 13">
            <a:hlinkHover r:id="" action="ppaction://hlinkshowjump?jump=nextslide"/>
          </p:cNvPr>
          <p:cNvSpPr/>
          <p:nvPr/>
        </p:nvSpPr>
        <p:spPr>
          <a:xfrm>
            <a:off x="7237701" y="4250107"/>
            <a:ext cx="1034958" cy="1905712"/>
          </a:xfrm>
          <a:prstGeom prst="flowChartCollate">
            <a:avLst/>
          </a:prstGeom>
          <a:solidFill>
            <a:srgbClr val="C00000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Left-Up Arrow 9">
            <a:hlinkHover r:id="" action="ppaction://hlinkshowjump?jump=nextslide"/>
          </p:cNvPr>
          <p:cNvSpPr/>
          <p:nvPr/>
        </p:nvSpPr>
        <p:spPr>
          <a:xfrm>
            <a:off x="138312" y="1815268"/>
            <a:ext cx="1821835" cy="786213"/>
          </a:xfrm>
          <a:prstGeom prst="leftUpArrow">
            <a:avLst/>
          </a:prstGeom>
          <a:solidFill>
            <a:srgbClr val="533EF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Equal 15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1428083" y="-276497"/>
            <a:ext cx="642515" cy="2606467"/>
          </a:xfrm>
          <a:prstGeom prst="mathEqual">
            <a:avLst/>
          </a:prstGeom>
          <a:solidFill>
            <a:srgbClr val="FFCC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Smiley Face 18">
            <a:hlinkHover r:id="" action="ppaction://hlinkshowjump?jump=nextslide"/>
          </p:cNvPr>
          <p:cNvSpPr/>
          <p:nvPr/>
        </p:nvSpPr>
        <p:spPr>
          <a:xfrm>
            <a:off x="6224689" y="2146204"/>
            <a:ext cx="1151684" cy="1125198"/>
          </a:xfrm>
          <a:prstGeom prst="smileyFace">
            <a:avLst/>
          </a:prstGeom>
          <a:solidFill>
            <a:srgbClr val="FFFF00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Moon 20">
            <a:hlinkHover r:id="" action="ppaction://hlinkshowjump?jump=nextslide"/>
          </p:cNvPr>
          <p:cNvSpPr/>
          <p:nvPr/>
        </p:nvSpPr>
        <p:spPr>
          <a:xfrm>
            <a:off x="3997682" y="3291498"/>
            <a:ext cx="726392" cy="1324598"/>
          </a:xfrm>
          <a:prstGeom prst="moon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7647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" presetID="21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851 -0.36551 L -4.72222E-6 -2.22222E-6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3" y="183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4" grpId="0" animBg="1"/>
      <p:bldP spid="12" grpId="0" animBg="1"/>
      <p:bldP spid="14" grpId="0" animBg="1"/>
      <p:bldP spid="2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que 4">
            <a:hlinkClick r:id="rId2" action="ppaction://hlinksldjump"/>
          </p:cNvPr>
          <p:cNvSpPr/>
          <p:nvPr/>
        </p:nvSpPr>
        <p:spPr>
          <a:xfrm>
            <a:off x="6452075" y="863125"/>
            <a:ext cx="1469876" cy="1076770"/>
          </a:xfrm>
          <a:prstGeom prst="plaqu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Try again?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0307" y="1643879"/>
            <a:ext cx="3809524" cy="3809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1629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que 4">
            <a:hlinkClick r:id="" action="ppaction://hlinkshowjump?jump=firstslide"/>
          </p:cNvPr>
          <p:cNvSpPr/>
          <p:nvPr/>
        </p:nvSpPr>
        <p:spPr>
          <a:xfrm>
            <a:off x="6452075" y="863125"/>
            <a:ext cx="1469876" cy="1076770"/>
          </a:xfrm>
          <a:prstGeom prst="plaqu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Play</a:t>
            </a:r>
            <a:r>
              <a:rPr lang="en-US" dirty="0"/>
              <a:t> </a:t>
            </a:r>
            <a:r>
              <a:rPr lang="en-US" dirty="0" smtClean="0"/>
              <a:t>again?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70411"/>
            <a:ext cx="6890982" cy="4887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5415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0573 -0.71597 L 0.91007 0.57639 " pathEditMode="relative" rAng="0" ptsTypes="AA">
                                      <p:cBhvr>
                                        <p:cTn id="6" dur="1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781" y="646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120</TotalTime>
  <Words>19</Words>
  <Application>Microsoft Office PowerPoint</Application>
  <PresentationFormat>Letter Paper (8.5x11 in)</PresentationFormat>
  <Paragraphs>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Earwig Factory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Victoria Razo</dc:creator>
  <cp:lastModifiedBy>Victoria Razo</cp:lastModifiedBy>
  <cp:revision>15</cp:revision>
  <dcterms:created xsi:type="dcterms:W3CDTF">2014-10-02T19:51:37Z</dcterms:created>
  <dcterms:modified xsi:type="dcterms:W3CDTF">2014-10-07T19:54:40Z</dcterms:modified>
</cp:coreProperties>
</file>