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1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2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18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15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4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5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13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87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59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9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27DA-9160-42EB-A083-DE77177CA9E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05BD7-DAD1-4A87-8979-5B86D4484F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3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>
            <a:hlinkHover r:id="" action="ppaction://hlinkshowjump?jump=nextslide"/>
          </p:cNvPr>
          <p:cNvSpPr/>
          <p:nvPr/>
        </p:nvSpPr>
        <p:spPr>
          <a:xfrm rot="5400000">
            <a:off x="671919" y="3263927"/>
            <a:ext cx="329525" cy="1241324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Hover r:id="" action="ppaction://hlinkshowjump?jump=nextslide"/>
          </p:cNvPr>
          <p:cNvSpPr/>
          <p:nvPr/>
        </p:nvSpPr>
        <p:spPr>
          <a:xfrm rot="16200000">
            <a:off x="1774921" y="3566517"/>
            <a:ext cx="351155" cy="1337261"/>
          </a:xfrm>
          <a:prstGeom prst="triangle">
            <a:avLst>
              <a:gd name="adj" fmla="val 44814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hlinkHover r:id="" action="ppaction://hlinkshowjump?jump=nextslide"/>
          </p:cNvPr>
          <p:cNvSpPr/>
          <p:nvPr/>
        </p:nvSpPr>
        <p:spPr>
          <a:xfrm rot="16200000">
            <a:off x="1731367" y="2802980"/>
            <a:ext cx="417059" cy="1449986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hlinkHover r:id="" action="ppaction://hlinkshowjump?jump=nextslide"/>
          </p:cNvPr>
          <p:cNvSpPr/>
          <p:nvPr/>
        </p:nvSpPr>
        <p:spPr>
          <a:xfrm rot="5400000">
            <a:off x="682789" y="2444574"/>
            <a:ext cx="304707" cy="1381466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hlinkHover r:id="" action="ppaction://hlinkshowjump?jump=nextslide"/>
          </p:cNvPr>
          <p:cNvSpPr/>
          <p:nvPr/>
        </p:nvSpPr>
        <p:spPr>
          <a:xfrm rot="5400000">
            <a:off x="771172" y="1575199"/>
            <a:ext cx="308505" cy="1508181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>
            <a:hlinkHover r:id="" action="ppaction://hlinkshowjump?jump=nextslide"/>
          </p:cNvPr>
          <p:cNvSpPr/>
          <p:nvPr/>
        </p:nvSpPr>
        <p:spPr>
          <a:xfrm rot="16200000">
            <a:off x="1752159" y="2011797"/>
            <a:ext cx="338296" cy="1441094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26829" y="179463"/>
            <a:ext cx="103906" cy="664862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H="1">
            <a:off x="230735" y="68367"/>
            <a:ext cx="8759439" cy="1110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flipH="1" flipV="1">
            <a:off x="126830" y="4986050"/>
            <a:ext cx="2033901" cy="614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flipH="1">
            <a:off x="2561967" y="603107"/>
            <a:ext cx="85470" cy="627132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 flipV="1">
            <a:off x="646240" y="5483578"/>
            <a:ext cx="2033901" cy="614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 flipV="1">
            <a:off x="461782" y="1372785"/>
            <a:ext cx="2133652" cy="6779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 flipV="1">
            <a:off x="549890" y="4565171"/>
            <a:ext cx="2033901" cy="614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flipH="1" flipV="1">
            <a:off x="171591" y="1689943"/>
            <a:ext cx="2133652" cy="6779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Elbow Connector 31">
            <a:hlinkHover r:id="" action="ppaction://hlinkshowjump?jump=nextslide"/>
          </p:cNvPr>
          <p:cNvCxnSpPr/>
          <p:nvPr/>
        </p:nvCxnSpPr>
        <p:spPr>
          <a:xfrm>
            <a:off x="2305243" y="285948"/>
            <a:ext cx="2172805" cy="952815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hlinkHover r:id="" action="ppaction://hlinkshowjump?jump=nextslide"/>
          </p:cNvPr>
          <p:cNvCxnSpPr/>
          <p:nvPr/>
        </p:nvCxnSpPr>
        <p:spPr>
          <a:xfrm>
            <a:off x="1986462" y="603106"/>
            <a:ext cx="2172805" cy="952815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ircular Arrow 40">
            <a:hlinkHover r:id="" action="ppaction://hlinkshowjump?jump=nextslide"/>
          </p:cNvPr>
          <p:cNvSpPr/>
          <p:nvPr/>
        </p:nvSpPr>
        <p:spPr>
          <a:xfrm>
            <a:off x="209696" y="242974"/>
            <a:ext cx="954663" cy="1609023"/>
          </a:xfrm>
          <a:prstGeom prst="circular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flipH="1">
            <a:off x="2664888" y="1895374"/>
            <a:ext cx="5940725" cy="13817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>
            <a:hlinkHover r:id="" action="ppaction://hlinkshowjump?jump=nextslide"/>
          </p:cNvPr>
          <p:cNvSpPr/>
          <p:nvPr/>
        </p:nvSpPr>
        <p:spPr>
          <a:xfrm>
            <a:off x="8059663" y="485588"/>
            <a:ext cx="1084337" cy="1321601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flipH="1" flipV="1">
            <a:off x="3231162" y="2554412"/>
            <a:ext cx="5850912" cy="6831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 flipV="1">
            <a:off x="3207630" y="2162327"/>
            <a:ext cx="2033901" cy="614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flipH="1" flipV="1">
            <a:off x="5661341" y="2162868"/>
            <a:ext cx="2033901" cy="6144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 Arrow 1"/>
          <p:cNvSpPr/>
          <p:nvPr/>
        </p:nvSpPr>
        <p:spPr>
          <a:xfrm>
            <a:off x="3025714" y="2205107"/>
            <a:ext cx="183091" cy="314749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flipV="1">
            <a:off x="3632812" y="2646557"/>
            <a:ext cx="45719" cy="38397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inus 18">
            <a:hlinkHover r:id="" action="ppaction://hlinkshowjump?jump=nextslide"/>
          </p:cNvPr>
          <p:cNvSpPr/>
          <p:nvPr/>
        </p:nvSpPr>
        <p:spPr>
          <a:xfrm>
            <a:off x="2993239" y="2614834"/>
            <a:ext cx="754031" cy="204039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Minus 34">
            <a:hlinkHover r:id="" action="ppaction://hlinkshowjump?jump=nextslide"/>
          </p:cNvPr>
          <p:cNvSpPr/>
          <p:nvPr/>
        </p:nvSpPr>
        <p:spPr>
          <a:xfrm>
            <a:off x="2561622" y="2873196"/>
            <a:ext cx="766777" cy="215683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Minus 36">
            <a:hlinkHover r:id="" action="ppaction://hlinkshowjump?jump=nextslide"/>
          </p:cNvPr>
          <p:cNvSpPr/>
          <p:nvPr/>
        </p:nvSpPr>
        <p:spPr>
          <a:xfrm>
            <a:off x="2947796" y="3213619"/>
            <a:ext cx="804216" cy="228600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Minus 37">
            <a:hlinkHover r:id="" action="ppaction://hlinkshowjump?jump=nextslide"/>
          </p:cNvPr>
          <p:cNvSpPr/>
          <p:nvPr/>
        </p:nvSpPr>
        <p:spPr>
          <a:xfrm>
            <a:off x="2573600" y="3503777"/>
            <a:ext cx="696255" cy="206224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Minus 38">
            <a:hlinkHover r:id="" action="ppaction://hlinkshowjump?jump=nextslide"/>
          </p:cNvPr>
          <p:cNvSpPr/>
          <p:nvPr/>
        </p:nvSpPr>
        <p:spPr>
          <a:xfrm>
            <a:off x="2903279" y="3785846"/>
            <a:ext cx="839140" cy="227544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Minus 39">
            <a:hlinkHover r:id="" action="ppaction://hlinkshowjump?jump=nextslide"/>
          </p:cNvPr>
          <p:cNvSpPr/>
          <p:nvPr/>
        </p:nvSpPr>
        <p:spPr>
          <a:xfrm>
            <a:off x="2567468" y="4080481"/>
            <a:ext cx="784023" cy="266785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Minus 50">
            <a:hlinkHover r:id="" action="ppaction://hlinkshowjump?jump=nextslide"/>
          </p:cNvPr>
          <p:cNvSpPr/>
          <p:nvPr/>
        </p:nvSpPr>
        <p:spPr>
          <a:xfrm>
            <a:off x="2942708" y="4485958"/>
            <a:ext cx="786296" cy="215167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Minus 51">
            <a:hlinkHover r:id="" action="ppaction://hlinkshowjump?jump=nextslide"/>
          </p:cNvPr>
          <p:cNvSpPr/>
          <p:nvPr/>
        </p:nvSpPr>
        <p:spPr>
          <a:xfrm>
            <a:off x="2554044" y="4922788"/>
            <a:ext cx="818721" cy="230767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ightning Bolt 52">
            <a:hlinkHover r:id="" action="ppaction://hlinkshowjump?jump=nextslide"/>
          </p:cNvPr>
          <p:cNvSpPr/>
          <p:nvPr/>
        </p:nvSpPr>
        <p:spPr>
          <a:xfrm rot="2180980">
            <a:off x="4789512" y="84883"/>
            <a:ext cx="1140440" cy="1345403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ightning Bolt 53">
            <a:hlinkHover r:id="" action="ppaction://hlinkshowjump?jump=nextslide"/>
          </p:cNvPr>
          <p:cNvSpPr/>
          <p:nvPr/>
        </p:nvSpPr>
        <p:spPr>
          <a:xfrm rot="2180980">
            <a:off x="6216309" y="148550"/>
            <a:ext cx="1140440" cy="1345403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ightning Bolt 55">
            <a:hlinkHover r:id="" action="ppaction://hlinkshowjump?jump=nextslide"/>
          </p:cNvPr>
          <p:cNvSpPr/>
          <p:nvPr/>
        </p:nvSpPr>
        <p:spPr>
          <a:xfrm rot="2180980">
            <a:off x="5497729" y="126091"/>
            <a:ext cx="1140440" cy="1345403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ightning Bolt 56">
            <a:hlinkHover r:id="" action="ppaction://hlinkshowjump?jump=nextslide"/>
          </p:cNvPr>
          <p:cNvSpPr/>
          <p:nvPr/>
        </p:nvSpPr>
        <p:spPr>
          <a:xfrm rot="2180980">
            <a:off x="6864020" y="148549"/>
            <a:ext cx="1140440" cy="1345403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190" y="2835158"/>
            <a:ext cx="1056266" cy="1505741"/>
          </a:xfrm>
          <a:prstGeom prst="rect">
            <a:avLst/>
          </a:prstGeom>
        </p:spPr>
      </p:pic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flipH="1" flipV="1">
            <a:off x="5895318" y="2628762"/>
            <a:ext cx="45719" cy="38574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flipV="1">
            <a:off x="6223944" y="2952825"/>
            <a:ext cx="45719" cy="391935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flipV="1">
            <a:off x="6552570" y="2646558"/>
            <a:ext cx="45719" cy="391935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flipV="1">
            <a:off x="6835477" y="2889680"/>
            <a:ext cx="45719" cy="391935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flipV="1">
            <a:off x="7141243" y="2607990"/>
            <a:ext cx="45719" cy="391935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32-Point Star 4">
            <a:hlinkHover r:id="" action="ppaction://hlinkshowjump?jump=nextslide"/>
          </p:cNvPr>
          <p:cNvSpPr/>
          <p:nvPr/>
        </p:nvSpPr>
        <p:spPr>
          <a:xfrm>
            <a:off x="7447009" y="4129488"/>
            <a:ext cx="1489535" cy="1586599"/>
          </a:xfrm>
          <a:prstGeom prst="star3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Summing Junction 19">
            <a:hlinkClick r:id="" action="ppaction://hlinkshowjump?jump=lastslide"/>
          </p:cNvPr>
          <p:cNvSpPr/>
          <p:nvPr/>
        </p:nvSpPr>
        <p:spPr>
          <a:xfrm>
            <a:off x="8404681" y="6215443"/>
            <a:ext cx="612648" cy="612648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inus 54">
            <a:hlinkHover r:id="" action="ppaction://hlinkshowjump?jump=nextslide"/>
          </p:cNvPr>
          <p:cNvSpPr/>
          <p:nvPr/>
        </p:nvSpPr>
        <p:spPr>
          <a:xfrm>
            <a:off x="2942707" y="5227083"/>
            <a:ext cx="818721" cy="230767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inus 57">
            <a:hlinkHover r:id="" action="ppaction://hlinkshowjump?jump=nextslide"/>
          </p:cNvPr>
          <p:cNvSpPr/>
          <p:nvPr/>
        </p:nvSpPr>
        <p:spPr>
          <a:xfrm>
            <a:off x="2565195" y="5592662"/>
            <a:ext cx="786296" cy="215167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Quad Arrow 49">
            <a:hlinkClick r:id="" action="ppaction://hlinkshowjump?jump=previousslide"/>
          </p:cNvPr>
          <p:cNvSpPr/>
          <p:nvPr/>
        </p:nvSpPr>
        <p:spPr>
          <a:xfrm>
            <a:off x="270567" y="5981106"/>
            <a:ext cx="983868" cy="872732"/>
          </a:xfrm>
          <a:prstGeom prst="quadArrow">
            <a:avLst>
              <a:gd name="adj1" fmla="val 18284"/>
              <a:gd name="adj2" fmla="val 22500"/>
              <a:gd name="adj3" fmla="val 225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2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0.00017 0.043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42 0.00254 L -0.00295 0.0502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238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00191 0.048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40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0.00694 0.030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150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00191 0.0481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4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00695 0.030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150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0.00191 0.354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77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 animBg="1"/>
      <p:bldP spid="28" grpId="0" animBg="1"/>
      <p:bldP spid="29" grpId="0" animBg="1"/>
      <p:bldP spid="53" grpId="0" animBg="1"/>
      <p:bldP spid="54" grpId="0" animBg="1"/>
      <p:bldP spid="56" grpId="0" animBg="1"/>
      <p:bldP spid="57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301" y="0"/>
            <a:ext cx="5930946" cy="59309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3225" y="5773782"/>
            <a:ext cx="5391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Algerian" panose="04020705040A02060702" pitchFamily="82" charset="0"/>
              </a:rPr>
              <a:t>Your done for </a:t>
            </a:r>
            <a:endParaRPr lang="en-US" sz="5400" dirty="0">
              <a:latin typeface="Algerian" panose="04020705040A02060702" pitchFamily="82" charset="0"/>
            </a:endParaRPr>
          </a:p>
        </p:txBody>
      </p:sp>
      <p:sp>
        <p:nvSpPr>
          <p:cNvPr id="8" name="Quad Arrow 7">
            <a:hlinkClick r:id="" action="ppaction://hlinkshowjump?jump=previousslide"/>
          </p:cNvPr>
          <p:cNvSpPr/>
          <p:nvPr/>
        </p:nvSpPr>
        <p:spPr>
          <a:xfrm>
            <a:off x="47187" y="5480960"/>
            <a:ext cx="1216152" cy="1216152"/>
          </a:xfrm>
          <a:prstGeom prst="quadArrow">
            <a:avLst>
              <a:gd name="adj1" fmla="val 18284"/>
              <a:gd name="adj2" fmla="val 22500"/>
              <a:gd name="adj3" fmla="val 225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56" y="203113"/>
            <a:ext cx="5804821" cy="64718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5107" y="6134524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 win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Quad Arrow 5">
            <a:hlinkClick r:id="" action="ppaction://hlinkshowjump?jump=firstslide"/>
          </p:cNvPr>
          <p:cNvSpPr/>
          <p:nvPr/>
        </p:nvSpPr>
        <p:spPr>
          <a:xfrm>
            <a:off x="98461" y="5526448"/>
            <a:ext cx="1216152" cy="1216152"/>
          </a:xfrm>
          <a:prstGeom prst="quadArrow">
            <a:avLst>
              <a:gd name="adj1" fmla="val 18284"/>
              <a:gd name="adj2" fmla="val 22500"/>
              <a:gd name="adj3" fmla="val 225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59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9</Words>
  <Application>Microsoft Office PowerPoint</Application>
  <PresentationFormat>Letter Paper (8.5x11 in)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Brent Hull</dc:creator>
  <cp:lastModifiedBy>Brent Hull</cp:lastModifiedBy>
  <cp:revision>18</cp:revision>
  <dcterms:created xsi:type="dcterms:W3CDTF">2014-10-02T19:51:41Z</dcterms:created>
  <dcterms:modified xsi:type="dcterms:W3CDTF">2014-10-07T20:13:48Z</dcterms:modified>
</cp:coreProperties>
</file>