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699EB-CF34-4AD2-AD5E-26A6223FE34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9DFAA-604D-472F-972E-5F6CFF41D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50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9DFAA-604D-472F-972E-5F6CFF41D9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32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74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36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932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4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8091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33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50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9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4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8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5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9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9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6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5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07E312-E9D4-4027-819B-A85FFE6A7A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870762-4215-4720-BC04-4122DD6CA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769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Callout 1">
            <a:hlinkClick r:id="" action="ppaction://hlinkshowjump?jump=nextslide"/>
          </p:cNvPr>
          <p:cNvSpPr/>
          <p:nvPr/>
        </p:nvSpPr>
        <p:spPr>
          <a:xfrm>
            <a:off x="343970" y="6183952"/>
            <a:ext cx="388833" cy="403788"/>
          </a:xfrm>
          <a:prstGeom prst="quadArrowCallout">
            <a:avLst/>
          </a:prstGeom>
          <a:solidFill>
            <a:schemeClr val="bg1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98605" y="700755"/>
            <a:ext cx="1546789" cy="646331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  <a:sp3d extrusionH="57150">
              <a:bevelT w="38100" h="38100" prst="angle"/>
            </a:sp3d>
          </a:bodyPr>
          <a:lstStyle/>
          <a:p>
            <a:pPr algn="ctr"/>
            <a:r>
              <a:rPr lang="en-US" sz="3600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</a:rPr>
              <a:t>Maze</a:t>
            </a:r>
            <a:endParaRPr lang="en-US" sz="3600" dirty="0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8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Callout 1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7599348" y="1133386"/>
            <a:ext cx="388833" cy="403788"/>
          </a:xfrm>
          <a:prstGeom prst="quadArrowCallout">
            <a:avLst/>
          </a:prstGeom>
          <a:solidFill>
            <a:srgbClr val="0070C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h="25400" prst="softRound"/>
            </a:sp3d>
          </a:bodyPr>
          <a:lstStyle/>
          <a:p>
            <a:pPr algn="ctr"/>
            <a:endParaRPr lang="en-US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05" y="6234603"/>
            <a:ext cx="438950" cy="457240"/>
          </a:xfrm>
          <a:prstGeom prst="rect">
            <a:avLst/>
          </a:prstGeom>
        </p:spPr>
      </p:pic>
      <p:sp>
        <p:nvSpPr>
          <p:cNvPr id="8" name="Block Arc 7">
            <a:hlinkHover r:id="" action="ppaction://hlinkshowjump?jump=nextslide"/>
          </p:cNvPr>
          <p:cNvSpPr/>
          <p:nvPr/>
        </p:nvSpPr>
        <p:spPr>
          <a:xfrm>
            <a:off x="2288597" y="2180577"/>
            <a:ext cx="677573" cy="567461"/>
          </a:xfrm>
          <a:prstGeom prst="blockArc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             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Bent Arrow 3">
            <a:hlinkHover r:id="" action="ppaction://hlinkshowjump?jump=nextslide"/>
          </p:cNvPr>
          <p:cNvSpPr/>
          <p:nvPr/>
        </p:nvSpPr>
        <p:spPr>
          <a:xfrm rot="5400000">
            <a:off x="2037323" y="1814913"/>
            <a:ext cx="2572284" cy="871671"/>
          </a:xfrm>
          <a:prstGeom prst="ben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Down Arrow 4">
            <a:hlinkHover r:id="" action="ppaction://hlinkshowjump?jump=nextslide"/>
          </p:cNvPr>
          <p:cNvSpPr/>
          <p:nvPr/>
        </p:nvSpPr>
        <p:spPr>
          <a:xfrm rot="10800000">
            <a:off x="2736812" y="1429160"/>
            <a:ext cx="350378" cy="5428840"/>
          </a:xfrm>
          <a:prstGeom prst="down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ent Arrow 9">
            <a:hlinkHover r:id="" action="ppaction://hlinkshowjump?jump=nextslide"/>
          </p:cNvPr>
          <p:cNvSpPr/>
          <p:nvPr/>
        </p:nvSpPr>
        <p:spPr>
          <a:xfrm>
            <a:off x="2327258" y="1052568"/>
            <a:ext cx="623843" cy="3264493"/>
          </a:xfrm>
          <a:prstGeom prst="ben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&quot;No&quot; Symbol 13">
            <a:hlinkHover r:id="" action="ppaction://hlinkshowjump?jump=nextslide"/>
          </p:cNvPr>
          <p:cNvSpPr/>
          <p:nvPr/>
        </p:nvSpPr>
        <p:spPr>
          <a:xfrm>
            <a:off x="2534472" y="4708733"/>
            <a:ext cx="299103" cy="333286"/>
          </a:xfrm>
          <a:prstGeom prst="noSmoking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Up Arrow 14">
            <a:hlinkHover r:id="" action="ppaction://hlinkshowjump?jump=nextslide"/>
          </p:cNvPr>
          <p:cNvSpPr/>
          <p:nvPr/>
        </p:nvSpPr>
        <p:spPr>
          <a:xfrm>
            <a:off x="536993" y="3067940"/>
            <a:ext cx="464256" cy="1700613"/>
          </a:xfrm>
          <a:prstGeom prst="up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Extract 15">
            <a:hlinkHover r:id="" action="ppaction://hlinkshowjump?jump=nextslide"/>
          </p:cNvPr>
          <p:cNvSpPr/>
          <p:nvPr/>
        </p:nvSpPr>
        <p:spPr>
          <a:xfrm>
            <a:off x="942804" y="4402797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Extract 16">
            <a:hlinkHover r:id="" action="ppaction://hlinkshowjump?jump=nextslide"/>
          </p:cNvPr>
          <p:cNvSpPr/>
          <p:nvPr/>
        </p:nvSpPr>
        <p:spPr>
          <a:xfrm>
            <a:off x="1090968" y="4512012"/>
            <a:ext cx="65189" cy="474626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lowchart: Extract 17">
            <a:hlinkHover r:id="" action="ppaction://hlinkshowjump?jump=nextslide"/>
          </p:cNvPr>
          <p:cNvSpPr/>
          <p:nvPr/>
        </p:nvSpPr>
        <p:spPr>
          <a:xfrm>
            <a:off x="1247822" y="4402798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Extract 18">
            <a:hlinkHover r:id="" action="ppaction://hlinkshowjump?jump=nextslide"/>
          </p:cNvPr>
          <p:cNvSpPr/>
          <p:nvPr/>
        </p:nvSpPr>
        <p:spPr>
          <a:xfrm>
            <a:off x="1411347" y="4402797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Extract 19">
            <a:hlinkHover r:id="" action="ppaction://hlinkshowjump?jump=nextslide"/>
          </p:cNvPr>
          <p:cNvSpPr/>
          <p:nvPr/>
        </p:nvSpPr>
        <p:spPr>
          <a:xfrm>
            <a:off x="1549989" y="4402797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Extract 20">
            <a:hlinkHover r:id="" action="ppaction://hlinkshowjump?jump=nextslide"/>
          </p:cNvPr>
          <p:cNvSpPr/>
          <p:nvPr/>
        </p:nvSpPr>
        <p:spPr>
          <a:xfrm>
            <a:off x="1705135" y="4414536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Extract 21">
            <a:hlinkHover r:id="" action="ppaction://hlinkshowjump?jump=nextslide"/>
          </p:cNvPr>
          <p:cNvSpPr/>
          <p:nvPr/>
        </p:nvSpPr>
        <p:spPr>
          <a:xfrm>
            <a:off x="1867094" y="4414536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Extract 22">
            <a:hlinkHover r:id="" action="ppaction://hlinkshowjump?jump=nextslide"/>
          </p:cNvPr>
          <p:cNvSpPr/>
          <p:nvPr/>
        </p:nvSpPr>
        <p:spPr>
          <a:xfrm>
            <a:off x="2023342" y="4456632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Extract 23">
            <a:hlinkHover r:id="" action="ppaction://hlinkshowjump?jump=nextslide"/>
          </p:cNvPr>
          <p:cNvSpPr/>
          <p:nvPr/>
        </p:nvSpPr>
        <p:spPr>
          <a:xfrm>
            <a:off x="2185301" y="4469917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Extract 24">
            <a:hlinkHover r:id="" action="ppaction://hlinkshowjump?jump=nextslide"/>
          </p:cNvPr>
          <p:cNvSpPr/>
          <p:nvPr/>
        </p:nvSpPr>
        <p:spPr>
          <a:xfrm>
            <a:off x="2321550" y="4469917"/>
            <a:ext cx="77565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Extract 25">
            <a:hlinkHover r:id="" action="ppaction://hlinkshowjump?jump=nextslide"/>
          </p:cNvPr>
          <p:cNvSpPr/>
          <p:nvPr/>
        </p:nvSpPr>
        <p:spPr>
          <a:xfrm>
            <a:off x="2460816" y="4465849"/>
            <a:ext cx="82676" cy="585387"/>
          </a:xfrm>
          <a:prstGeom prst="flowChartExtra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&quot;No&quot; Symbol 28">
            <a:hlinkHover r:id="" action="ppaction://hlinkshowjump?jump=nextslide"/>
          </p:cNvPr>
          <p:cNvSpPr/>
          <p:nvPr/>
        </p:nvSpPr>
        <p:spPr>
          <a:xfrm>
            <a:off x="55774" y="3008301"/>
            <a:ext cx="516920" cy="476428"/>
          </a:xfrm>
          <a:prstGeom prst="noSmoking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>
            <a:hlinkHover r:id="" action="ppaction://hlinkshowjump?jump=nextslide"/>
          </p:cNvPr>
          <p:cNvSpPr/>
          <p:nvPr/>
        </p:nvSpPr>
        <p:spPr>
          <a:xfrm>
            <a:off x="-1392" y="1732126"/>
            <a:ext cx="685054" cy="658027"/>
          </a:xfrm>
          <a:prstGeom prst="frame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iagonal Stripe 30">
            <a:hlinkHover r:id="" action="ppaction://hlinkshowjump?jump=nextslide"/>
          </p:cNvPr>
          <p:cNvSpPr/>
          <p:nvPr/>
        </p:nvSpPr>
        <p:spPr>
          <a:xfrm>
            <a:off x="1189223" y="2690924"/>
            <a:ext cx="1113464" cy="727482"/>
          </a:xfrm>
          <a:prstGeom prst="diagStripe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716147" y="2184285"/>
            <a:ext cx="578910" cy="503201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>
            <a:hlinkHover r:id="" action="ppaction://hlinkshowjump?jump=nextslide"/>
          </p:cNvPr>
          <p:cNvSpPr/>
          <p:nvPr/>
        </p:nvSpPr>
        <p:spPr>
          <a:xfrm>
            <a:off x="1856233" y="2321586"/>
            <a:ext cx="253088" cy="213645"/>
          </a:xfrm>
          <a:prstGeom prst="lef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412980" y="4762610"/>
            <a:ext cx="2121491" cy="84457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Hover r:id="" action="ppaction://hlinkshowjump?jump=nextslide"/>
          </p:cNvPr>
          <p:cNvSpPr/>
          <p:nvPr/>
        </p:nvSpPr>
        <p:spPr>
          <a:xfrm>
            <a:off x="3230208" y="3484729"/>
            <a:ext cx="497996" cy="2005145"/>
          </a:xfrm>
          <a:prstGeom prst="down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hlinkHover r:id="" action="ppaction://hlinkshowjump?jump=nextslide"/>
          </p:cNvPr>
          <p:cNvSpPr/>
          <p:nvPr/>
        </p:nvSpPr>
        <p:spPr>
          <a:xfrm>
            <a:off x="3015137" y="5542037"/>
            <a:ext cx="1961297" cy="599074"/>
          </a:xfrm>
          <a:prstGeom prst="triangle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hlinkHover r:id="" action="ppaction://hlinkshowjump?jump=nextslide"/>
          </p:cNvPr>
          <p:cNvSpPr/>
          <p:nvPr/>
        </p:nvSpPr>
        <p:spPr>
          <a:xfrm rot="15034468">
            <a:off x="3406337" y="5020173"/>
            <a:ext cx="1849356" cy="763137"/>
          </a:xfrm>
          <a:prstGeom prst="triangle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n 11">
            <a:hlinkHover r:id="" action="ppaction://hlinkshowjump?jump=nextslide"/>
          </p:cNvPr>
          <p:cNvSpPr/>
          <p:nvPr/>
        </p:nvSpPr>
        <p:spPr>
          <a:xfrm>
            <a:off x="3619786" y="3958342"/>
            <a:ext cx="718560" cy="717788"/>
          </a:xfrm>
          <a:prstGeom prst="sun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hlinkHover r:id="" action="ppaction://hlinkshowjump?jump=nextslide"/>
          </p:cNvPr>
          <p:cNvSpPr/>
          <p:nvPr/>
        </p:nvSpPr>
        <p:spPr>
          <a:xfrm rot="20384002">
            <a:off x="4225282" y="3531767"/>
            <a:ext cx="1914257" cy="460270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20403900">
            <a:off x="4481509" y="4119954"/>
            <a:ext cx="423229" cy="957157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>
            <a:hlinkHover r:id="" action="ppaction://hlinkshowjump?jump=nextslide"/>
          </p:cNvPr>
          <p:cNvSpPr/>
          <p:nvPr/>
        </p:nvSpPr>
        <p:spPr>
          <a:xfrm rot="20316457">
            <a:off x="3558216" y="3077148"/>
            <a:ext cx="2070152" cy="356954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Quad Arrow 36">
            <a:hlinkHover r:id="" action="ppaction://hlinkshowjump?jump=nextslide"/>
          </p:cNvPr>
          <p:cNvSpPr/>
          <p:nvPr/>
        </p:nvSpPr>
        <p:spPr>
          <a:xfrm rot="20458390">
            <a:off x="5479274" y="1206158"/>
            <a:ext cx="1491379" cy="2245078"/>
          </a:xfrm>
          <a:prstGeom prst="quad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17829081">
            <a:off x="5944112" y="3380921"/>
            <a:ext cx="632055" cy="418744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14938143">
            <a:off x="4499574" y="2147075"/>
            <a:ext cx="1139083" cy="418744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>
            <a:hlinkHover r:id="" action="ppaction://hlinkshowjump?jump=nextslide"/>
          </p:cNvPr>
          <p:cNvSpPr/>
          <p:nvPr/>
        </p:nvSpPr>
        <p:spPr>
          <a:xfrm rot="17636056">
            <a:off x="4685746" y="1101636"/>
            <a:ext cx="1056736" cy="572568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hlinkHover r:id="" action="ppaction://hlinkshowjump?jump=nextslide"/>
          </p:cNvPr>
          <p:cNvSpPr/>
          <p:nvPr/>
        </p:nvSpPr>
        <p:spPr>
          <a:xfrm>
            <a:off x="5341176" y="719795"/>
            <a:ext cx="3066302" cy="210065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hlinkClick r:id="" action="ppaction://hlinkshowjump?jump=nextslide"/>
          </p:cNvPr>
          <p:cNvSpPr/>
          <p:nvPr/>
        </p:nvSpPr>
        <p:spPr>
          <a:xfrm>
            <a:off x="6582299" y="3341034"/>
            <a:ext cx="1855182" cy="219321"/>
          </a:xfrm>
          <a:prstGeom prst="rightArrow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flipH="1">
            <a:off x="8300562" y="944089"/>
            <a:ext cx="106916" cy="2368487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xplosion 1 43">
            <a:hlinkHover r:id="" action="ppaction://hlinkshowjump?jump=nextslide"/>
          </p:cNvPr>
          <p:cNvSpPr/>
          <p:nvPr/>
        </p:nvSpPr>
        <p:spPr>
          <a:xfrm>
            <a:off x="7295873" y="2085174"/>
            <a:ext cx="825413" cy="982766"/>
          </a:xfrm>
          <a:prstGeom prst="irregularSeal1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685054" y="1749705"/>
            <a:ext cx="1640693" cy="153135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20256380">
            <a:off x="4390726" y="3174491"/>
            <a:ext cx="396419" cy="379545"/>
          </a:xfrm>
          <a:prstGeom prst="rect">
            <a:avLst/>
          </a:prstGeom>
          <a:solidFill>
            <a:schemeClr val="accent6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8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00104 0.2108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05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00295 0.2108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05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L -0.00018 0.210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05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-0.00312 0.2090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104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-0.00226 0.2009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00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045E-16 L 0.00261 0.2016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00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0.004 0.24884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24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16944 L 0.00018 0.0805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13108 0.071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358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-0.13559 0.0729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88" y="363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7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0.01823 0.04005 C 0.02205 0.04907 0.02777 0.05393 0.03368 0.05393 C 0.04062 0.05393 0.046 0.04907 0.04982 0.04005 L 0.06823 7.40741E-7 " pathEditMode="relative" rAng="0" ptsTypes="AAA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3" y="268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08264 0.1942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969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04479 0.1185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592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 animBg="1"/>
      <p:bldP spid="32" grpId="0" animBg="1"/>
      <p:bldP spid="33" grpId="0" animBg="1"/>
      <p:bldP spid="12" grpId="0" animBg="1"/>
      <p:bldP spid="37" grpId="0" animBg="1"/>
      <p:bldP spid="4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Callout 1">
            <a:hlinkClick r:id="" action="ppaction://hlinkshowjump?jump=previousslide"/>
          </p:cNvPr>
          <p:cNvSpPr/>
          <p:nvPr/>
        </p:nvSpPr>
        <p:spPr>
          <a:xfrm>
            <a:off x="290556" y="6183951"/>
            <a:ext cx="388833" cy="403788"/>
          </a:xfrm>
          <a:prstGeom prst="quadArrowCallout">
            <a:avLst/>
          </a:prstGeom>
          <a:solidFill>
            <a:schemeClr val="bg1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0824" y="5700045"/>
            <a:ext cx="122632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</a:rPr>
              <a:t>Restart</a:t>
            </a:r>
            <a:endParaRPr lang="en-US" dirty="0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9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 Arrow Callout 1"/>
          <p:cNvSpPr/>
          <p:nvPr/>
        </p:nvSpPr>
        <p:spPr>
          <a:xfrm>
            <a:off x="4341263" y="3175831"/>
            <a:ext cx="388833" cy="403788"/>
          </a:xfrm>
          <a:prstGeom prst="quadArrowCallout">
            <a:avLst/>
          </a:prstGeom>
          <a:solidFill>
            <a:schemeClr val="bg1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93383" y="2806499"/>
            <a:ext cx="168459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n-US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</a:rPr>
              <a:t>PLAY AGAIN!</a:t>
            </a:r>
            <a:endParaRPr lang="en-US" dirty="0">
              <a:ln>
                <a:solidFill>
                  <a:schemeClr val="accent4"/>
                </a:solidFill>
              </a:ln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4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157</TotalTime>
  <Words>7</Words>
  <Application>Microsoft Office PowerPoint</Application>
  <PresentationFormat>Letter Paper (8.5x11 in)</PresentationFormat>
  <Paragraphs>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MIRAMONTES</dc:creator>
  <cp:lastModifiedBy>FERNANDO MIRAMONTES</cp:lastModifiedBy>
  <cp:revision>22</cp:revision>
  <dcterms:created xsi:type="dcterms:W3CDTF">2014-10-02T19:51:14Z</dcterms:created>
  <dcterms:modified xsi:type="dcterms:W3CDTF">2014-10-07T20:19:08Z</dcterms:modified>
</cp:coreProperties>
</file>