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ylee Christian" initials="KC" lastIdx="1" clrIdx="0">
    <p:extLst>
      <p:ext uri="{19B8F6BF-5375-455C-9EA6-DF929625EA0E}">
        <p15:presenceInfo xmlns:p15="http://schemas.microsoft.com/office/powerpoint/2012/main" userId="S-1-5-21-2433786201-1653911975-1980775234-980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0-06T13:51:38.077" idx="1">
    <p:pos x="5600" y="9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2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0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2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3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96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9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7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5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83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8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9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6A76D-F141-410B-8C98-A13BA51DDB3A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D9AC8-2D7E-4A34-8719-869093E04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7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04203" y="512749"/>
            <a:ext cx="1743341" cy="110240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10808" y="1615155"/>
            <a:ext cx="70331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Maze Run</a:t>
            </a:r>
            <a:endParaRPr lang="en-US" sz="110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867398" y="740786"/>
            <a:ext cx="1016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MouseOver r:id="" action="ppaction://hlinkshowjump?jump=nextslide"/>
              </a:rPr>
              <a:t>Start</a:t>
            </a:r>
            <a:r>
              <a:rPr lang="en-US" dirty="0" smtClean="0"/>
              <a:t> </a:t>
            </a:r>
            <a:r>
              <a:rPr lang="en-US" dirty="0" smtClean="0">
                <a:hlinkMouseOver r:id="" action="ppaction://hlinkshowjump?jump=nextslide"/>
              </a:rPr>
              <a:t>here!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10808" y="3424901"/>
            <a:ext cx="49257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Move you mouse to the finish line, but don’t touch anything! Will you make it to the end?</a:t>
            </a:r>
            <a:endParaRPr lang="en-US" sz="28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 3"/>
          <p:cNvSpPr/>
          <p:nvPr/>
        </p:nvSpPr>
        <p:spPr>
          <a:xfrm>
            <a:off x="602261" y="488409"/>
            <a:ext cx="2008262" cy="136732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2488250" cy="1552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-1" y="155248"/>
            <a:ext cx="145279" cy="36917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488250" y="1"/>
            <a:ext cx="6655750" cy="1552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8990177" y="155247"/>
            <a:ext cx="153824" cy="67027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880649" y="155248"/>
            <a:ext cx="161654" cy="19470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ightning Bolt 11">
            <a:hlinkHover r:id="" action="ppaction://hlinkshowjump?jump=nextslide"/>
          </p:cNvPr>
          <p:cNvSpPr/>
          <p:nvPr/>
        </p:nvSpPr>
        <p:spPr>
          <a:xfrm rot="2397449">
            <a:off x="498536" y="2060604"/>
            <a:ext cx="1149803" cy="2111725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ghtning Bolt 12">
            <a:hlinkHover r:id="" action="ppaction://hlinkshowjump?jump=nextslide"/>
          </p:cNvPr>
          <p:cNvSpPr/>
          <p:nvPr/>
        </p:nvSpPr>
        <p:spPr>
          <a:xfrm rot="2397449">
            <a:off x="1163814" y="2034997"/>
            <a:ext cx="1088678" cy="2162939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ghtning Bolt 13">
            <a:hlinkHover r:id="" action="ppaction://hlinkshowjump?jump=nextslide"/>
          </p:cNvPr>
          <p:cNvSpPr/>
          <p:nvPr/>
        </p:nvSpPr>
        <p:spPr>
          <a:xfrm rot="13250963">
            <a:off x="169284" y="4574079"/>
            <a:ext cx="1224796" cy="2347147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3166217"/>
            <a:ext cx="145279" cy="36917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ghtning Bolt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3250963">
            <a:off x="851679" y="4580454"/>
            <a:ext cx="1239537" cy="2334401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Lightning Bolt 15">
            <a:hlinkHover r:id="" action="ppaction://hlinkshowjump?jump=nextslide"/>
          </p:cNvPr>
          <p:cNvSpPr/>
          <p:nvPr/>
        </p:nvSpPr>
        <p:spPr>
          <a:xfrm rot="13250963">
            <a:off x="1551131" y="4580469"/>
            <a:ext cx="1235753" cy="2324065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68366" y="6682811"/>
            <a:ext cx="9075634" cy="1751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359601" y="3484164"/>
            <a:ext cx="981496" cy="1496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>
            <a:hlinkHover r:id="" action="ppaction://hlinkshowjump?jump=nextslide"/>
          </p:cNvPr>
          <p:cNvSpPr/>
          <p:nvPr/>
        </p:nvSpPr>
        <p:spPr>
          <a:xfrm rot="2397449">
            <a:off x="1826939" y="2003470"/>
            <a:ext cx="1092967" cy="219707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675118" y="2102266"/>
            <a:ext cx="2367185" cy="1552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3169586" y="3590494"/>
            <a:ext cx="171511" cy="282739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iped Right Arrow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20932075">
            <a:off x="3509306" y="3700952"/>
            <a:ext cx="1743342" cy="176043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297296" y="3418318"/>
            <a:ext cx="161654" cy="32497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675671" y="3286768"/>
            <a:ext cx="1980650" cy="1470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llate 24">
            <a:hlinkHover r:id="" action="ppaction://hlinkshowjump?jump=nextslide"/>
          </p:cNvPr>
          <p:cNvSpPr/>
          <p:nvPr/>
        </p:nvSpPr>
        <p:spPr>
          <a:xfrm rot="5400000">
            <a:off x="3056219" y="1192048"/>
            <a:ext cx="1047157" cy="105967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lowchart: Collate 25">
            <a:hlinkHover r:id="" action="ppaction://hlinkshowjump?jump=nextslide"/>
          </p:cNvPr>
          <p:cNvSpPr/>
          <p:nvPr/>
        </p:nvSpPr>
        <p:spPr>
          <a:xfrm rot="5400000">
            <a:off x="4334897" y="1208908"/>
            <a:ext cx="1047157" cy="105967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Flowchart: Collate 26">
            <a:hlinkHover r:id="" action="ppaction://hlinkshowjump?jump=nextslide"/>
          </p:cNvPr>
          <p:cNvSpPr/>
          <p:nvPr/>
        </p:nvSpPr>
        <p:spPr>
          <a:xfrm rot="5400000">
            <a:off x="5565687" y="1208908"/>
            <a:ext cx="1047157" cy="105967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6619104" y="913032"/>
            <a:ext cx="157132" cy="24317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666192" y="3286768"/>
            <a:ext cx="1110044" cy="1470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rved Up Ribbon 29">
            <a:hlinkHover r:id="" action="ppaction://hlinkshowjump?jump=nextslide"/>
          </p:cNvPr>
          <p:cNvSpPr/>
          <p:nvPr/>
        </p:nvSpPr>
        <p:spPr>
          <a:xfrm>
            <a:off x="7171640" y="234888"/>
            <a:ext cx="1768155" cy="1486119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Brac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7284331" y="1366321"/>
            <a:ext cx="1711499" cy="18376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664" y="6138559"/>
            <a:ext cx="1236323" cy="508658"/>
          </a:xfrm>
          <a:prstGeom prst="rect">
            <a:avLst/>
          </a:prstGeom>
        </p:spPr>
      </p:pic>
      <p:sp>
        <p:nvSpPr>
          <p:cNvPr id="24" name="Chevron 23"/>
          <p:cNvSpPr/>
          <p:nvPr/>
        </p:nvSpPr>
        <p:spPr>
          <a:xfrm>
            <a:off x="6039151" y="3971406"/>
            <a:ext cx="2377440" cy="180267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3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1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27" grpId="0" animBg="1"/>
      <p:bldP spid="30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069788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18560" y="2436222"/>
            <a:ext cx="1393596" cy="1393596"/>
          </a:xfrm>
          <a:prstGeom prst="rect">
            <a:avLst/>
          </a:prstGeom>
        </p:spPr>
      </p:pic>
      <p:pic>
        <p:nvPicPr>
          <p:cNvPr id="1026" name="Picture 2" descr="http://t3.gstatic.com/images?q=tbn:ANd9GcTkxQFPM7svcrJ9bcrTt_cCOA9vmbzFfJui3Soxk9FOV1mKhT0tCQ:i72.photobucket.com/albums/i197/jolangston/creepyclowngw2.gif">
            <a:hlinkClick r:id="" action="ppaction://hlinkshowjump?jump=firstslide"/>
            <a:hlinkHover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29981" y="2673061"/>
            <a:ext cx="46574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</a:rPr>
              <a:t>You died!</a:t>
            </a:r>
            <a:endParaRPr lang="en-US" sz="9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Heart 3"/>
          <p:cNvSpPr/>
          <p:nvPr/>
        </p:nvSpPr>
        <p:spPr>
          <a:xfrm>
            <a:off x="504203" y="512749"/>
            <a:ext cx="2008262" cy="1367326"/>
          </a:xfrm>
          <a:prstGeom prst="hear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3396" y="934802"/>
            <a:ext cx="1469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hiller" panose="04020404031007020602" pitchFamily="82" charset="0"/>
              </a:rPr>
              <a:t>Start over?</a:t>
            </a:r>
            <a:endParaRPr lang="en-US" sz="28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418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9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art 3"/>
          <p:cNvSpPr/>
          <p:nvPr/>
        </p:nvSpPr>
        <p:spPr>
          <a:xfrm>
            <a:off x="504203" y="512749"/>
            <a:ext cx="2008262" cy="1367326"/>
          </a:xfrm>
          <a:prstGeom prst="hear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t3.gstatic.com/images?q=tbn:ANd9GcT5tABuH2_TI-nBfaZQVwPMW4KUVTMTjimecQMmHz48Ca7W3LWtdw:creepyblurbs.com/wp-content/uploads/2013/10/creepy-clowns-07.jp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8674" y="965579"/>
            <a:ext cx="1179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iller" panose="04020404031007020602" pitchFamily="82" charset="0"/>
                <a:hlinkClick r:id="" action="ppaction://hlinkshowjump?jump=firstslide"/>
              </a:rPr>
              <a:t>Play again!</a:t>
            </a:r>
            <a:endParaRPr lang="en-US" sz="2400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55050" y="90839"/>
            <a:ext cx="55889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dirty="0" smtClean="0">
                <a:solidFill>
                  <a:srgbClr val="00B0F0"/>
                </a:solidFill>
              </a:rPr>
              <a:t>You survived… Do you dare take another risk?</a:t>
            </a:r>
            <a:endParaRPr lang="en-US" sz="6600" dirty="0">
              <a:solidFill>
                <a:srgbClr val="00B0F0"/>
              </a:solidFill>
            </a:endParaRPr>
          </a:p>
        </p:txBody>
      </p:sp>
      <p:pic>
        <p:nvPicPr>
          <p:cNvPr id="5" name="MS900388541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05989" y="2953294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00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45</Words>
  <Application>Microsoft Office PowerPoint</Application>
  <PresentationFormat>Letter Paper (8.5x11 in)</PresentationFormat>
  <Paragraphs>7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Chiller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Kylee Christian</dc:creator>
  <cp:lastModifiedBy>Kylee Christian</cp:lastModifiedBy>
  <cp:revision>14</cp:revision>
  <dcterms:created xsi:type="dcterms:W3CDTF">2014-10-02T19:51:39Z</dcterms:created>
  <dcterms:modified xsi:type="dcterms:W3CDTF">2014-10-06T20:29:54Z</dcterms:modified>
</cp:coreProperties>
</file>