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5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6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3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729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1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5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0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08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96073-55C5-44DB-9CF3-C337D17972F4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A9C28-1126-4432-AB56-3D1F2FE85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4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692209" y="504202"/>
            <a:ext cx="1213503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209" y="504202"/>
            <a:ext cx="1213503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05712" y="948583"/>
            <a:ext cx="45719" cy="41959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974221" y="3657600"/>
            <a:ext cx="93149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692209" y="3968238"/>
            <a:ext cx="837488" cy="261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687936" y="5977783"/>
            <a:ext cx="1687796" cy="1367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72284" y="478564"/>
            <a:ext cx="153824" cy="57427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0" y="0"/>
            <a:ext cx="9212366" cy="1538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05712" y="216636"/>
            <a:ext cx="45719" cy="7263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721409" y="538384"/>
            <a:ext cx="1606610" cy="37601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hlinkHover r:id="" action="ppaction://hlinkshowjump?jump=nextslide"/>
          </p:cNvPr>
          <p:cNvSpPr/>
          <p:nvPr/>
        </p:nvSpPr>
        <p:spPr>
          <a:xfrm>
            <a:off x="3552060" y="282011"/>
            <a:ext cx="675117" cy="1965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hlinkHover r:id="" action="ppaction://hlinkshowjump?jump=nextslide"/>
          </p:cNvPr>
          <p:cNvSpPr/>
          <p:nvPr/>
        </p:nvSpPr>
        <p:spPr>
          <a:xfrm>
            <a:off x="2827375" y="283152"/>
            <a:ext cx="675117" cy="19655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92209" y="6221338"/>
            <a:ext cx="5939327" cy="188008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0" y="76912"/>
            <a:ext cx="692209" cy="6332434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15068" y="1507050"/>
            <a:ext cx="1213503" cy="1281869"/>
          </a:xfrm>
          <a:prstGeom prst="pie">
            <a:avLst>
              <a:gd name="adj1" fmla="val 166886"/>
              <a:gd name="adj2" fmla="val 16200000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1927289" y="1781798"/>
            <a:ext cx="394814" cy="6238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2126836" y="2862840"/>
            <a:ext cx="485615" cy="6238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1951431" y="3888337"/>
            <a:ext cx="296112" cy="6836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210726" y="4916821"/>
            <a:ext cx="1025495" cy="5811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5-Point Star 1">
            <a:hlinkHover r:id="" action="ppaction://hlinkshowjump?jump=nextslide"/>
          </p:cNvPr>
          <p:cNvSpPr/>
          <p:nvPr/>
        </p:nvSpPr>
        <p:spPr>
          <a:xfrm>
            <a:off x="2882922" y="1717705"/>
            <a:ext cx="1774536" cy="3435409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>
            <a:hlinkHover r:id="" action="ppaction://hlinkshowjump?jump=nextslide"/>
          </p:cNvPr>
          <p:cNvSpPr/>
          <p:nvPr/>
        </p:nvSpPr>
        <p:spPr>
          <a:xfrm>
            <a:off x="2777383" y="3888337"/>
            <a:ext cx="415754" cy="44438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>
            <a:hlinkHover r:id="" action="ppaction://hlinkshowjump?jump=nextslide"/>
          </p:cNvPr>
          <p:cNvSpPr/>
          <p:nvPr/>
        </p:nvSpPr>
        <p:spPr>
          <a:xfrm>
            <a:off x="4289989" y="3811424"/>
            <a:ext cx="367469" cy="5212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lock Arc 8">
            <a:hlinkHover r:id="" action="ppaction://hlinkshowjump?jump=nextslide"/>
          </p:cNvPr>
          <p:cNvSpPr/>
          <p:nvPr/>
        </p:nvSpPr>
        <p:spPr>
          <a:xfrm>
            <a:off x="2827375" y="5153114"/>
            <a:ext cx="1830083" cy="10682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28987" y="1008404"/>
            <a:ext cx="102549" cy="521293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</p:cNvPr>
          <p:cNvSpPr/>
          <p:nvPr/>
        </p:nvSpPr>
        <p:spPr>
          <a:xfrm>
            <a:off x="4755308" y="153824"/>
            <a:ext cx="602479" cy="55718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Click r:id="" action="ppaction://hlinkshowjump?jump=nextslide"/>
          </p:cNvPr>
          <p:cNvSpPr/>
          <p:nvPr/>
        </p:nvSpPr>
        <p:spPr>
          <a:xfrm>
            <a:off x="4657458" y="6007693"/>
            <a:ext cx="179462" cy="21364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Click r:id="" action="ppaction://hlinkshowjump?jump=nextslide"/>
          </p:cNvPr>
          <p:cNvSpPr/>
          <p:nvPr/>
        </p:nvSpPr>
        <p:spPr>
          <a:xfrm>
            <a:off x="5272755" y="6007693"/>
            <a:ext cx="196552" cy="213645"/>
          </a:xfrm>
          <a:prstGeom prst="triangle">
            <a:avLst>
              <a:gd name="adj" fmla="val 46552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lowchart: Merge 33">
            <a:hlinkHover r:id="" action="ppaction://hlinkshowjump?jump=nextslide"/>
          </p:cNvPr>
          <p:cNvSpPr/>
          <p:nvPr/>
        </p:nvSpPr>
        <p:spPr>
          <a:xfrm>
            <a:off x="4836920" y="5725681"/>
            <a:ext cx="435835" cy="358925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loud 34">
            <a:hlinkHover r:id="" action="ppaction://hlinkshowjump?jump=nextslide"/>
          </p:cNvPr>
          <p:cNvSpPr/>
          <p:nvPr/>
        </p:nvSpPr>
        <p:spPr>
          <a:xfrm>
            <a:off x="5469306" y="2025353"/>
            <a:ext cx="846035" cy="35977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ightning Bolt 35">
            <a:hlinkHover r:id="" action="ppaction://hlinkshowjump?jump=nextslide"/>
          </p:cNvPr>
          <p:cNvSpPr/>
          <p:nvPr/>
        </p:nvSpPr>
        <p:spPr>
          <a:xfrm>
            <a:off x="5708167" y="1230594"/>
            <a:ext cx="427288" cy="273465"/>
          </a:xfrm>
          <a:prstGeom prst="lightningBol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iley Face 36">
            <a:hlinkClick r:id="" action="ppaction://hlinkshowjump?jump=lastslide"/>
          </p:cNvPr>
          <p:cNvSpPr/>
          <p:nvPr/>
        </p:nvSpPr>
        <p:spPr>
          <a:xfrm>
            <a:off x="7161376" y="5529129"/>
            <a:ext cx="1298960" cy="114513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6631536" y="2025353"/>
            <a:ext cx="1982625" cy="2649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6819544" y="1350236"/>
            <a:ext cx="2324456" cy="45292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6964822" y="2521009"/>
            <a:ext cx="2179178" cy="15809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un 4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686658" y="4161802"/>
            <a:ext cx="1585671" cy="1102407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9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407E-6 L -0.00295 -0.0238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20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-0.00295 -0.023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20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232 L -0.00052 0.028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16" grpId="0" animBg="1"/>
      <p:bldP spid="34" grpId="0" animBg="1"/>
      <p:bldP spid="34" grpId="1" animBg="1"/>
      <p:bldP spid="35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209" y="504202"/>
            <a:ext cx="1213503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7290"/>
            <a:ext cx="7772400" cy="30826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DON’T SUCK </a:t>
            </a:r>
            <a:br>
              <a:rPr lang="en-US" dirty="0" smtClean="0"/>
            </a:br>
            <a:r>
              <a:rPr lang="en-US" dirty="0" smtClean="0"/>
              <a:t>OH</a:t>
            </a:r>
            <a:br>
              <a:rPr lang="en-US" dirty="0" smtClean="0"/>
            </a:br>
            <a:r>
              <a:rPr lang="en-US" dirty="0" smtClean="0"/>
              <a:t>WAIT </a:t>
            </a:r>
            <a:br>
              <a:rPr lang="en-US" dirty="0" smtClean="0"/>
            </a:br>
            <a:r>
              <a:rPr lang="en-US" dirty="0" smtClean="0"/>
              <a:t>YOU ALREADY DO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091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15910" y="2230451"/>
            <a:ext cx="44694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Ha-ha you failed!!</a:t>
            </a:r>
            <a:endParaRPr lang="en-US" sz="72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33288"/>
            <a:ext cx="1623701" cy="615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over</a:t>
            </a:r>
          </a:p>
          <a:p>
            <a:pPr algn="ctr"/>
            <a:r>
              <a:rPr lang="en-US" dirty="0" smtClean="0"/>
              <a:t>(</a:t>
            </a:r>
            <a:r>
              <a:rPr lang="en-US" dirty="0" smtClean="0">
                <a:hlinkClick r:id="" action="ppaction://hlinkshowjump?jump=previousslide"/>
              </a:rPr>
              <a:t>why</a:t>
            </a:r>
            <a:r>
              <a:rPr lang="en-US" dirty="0" smtClean="0"/>
              <a:t> </a:t>
            </a:r>
            <a:r>
              <a:rPr lang="en-US" dirty="0" smtClean="0">
                <a:hlinkClick r:id="" action="ppaction://hlinkshowjump?jump=previousslide"/>
              </a:rPr>
              <a:t>try)</a:t>
            </a:r>
            <a:r>
              <a:rPr lang="en-US" dirty="0" smtClean="0"/>
              <a:t> 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07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9283" y="504201"/>
            <a:ext cx="1213503" cy="4443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a </a:t>
            </a:r>
            <a:r>
              <a:rPr lang="en-US" dirty="0" smtClean="0">
                <a:hlinkClick r:id="" action="ppaction://hlinkshowjump?jump=firstslide"/>
              </a:rPr>
              <a:t>winner</a:t>
            </a:r>
            <a:r>
              <a:rPr lang="en-US" dirty="0" smtClean="0"/>
              <a:t> 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0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20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DON’T SUCK  OH WAIT  YOU ALREADY DO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WYATT RICHARDS</dc:creator>
  <cp:lastModifiedBy>WYATT RICHARDS</cp:lastModifiedBy>
  <cp:revision>16</cp:revision>
  <dcterms:created xsi:type="dcterms:W3CDTF">2015-03-10T19:51:48Z</dcterms:created>
  <dcterms:modified xsi:type="dcterms:W3CDTF">2015-03-17T20:13:53Z</dcterms:modified>
</cp:coreProperties>
</file>