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22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6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59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76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45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6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16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22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30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6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83A1D-8F83-4ACD-88A7-AA064DFEBF26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46514-339F-4321-9442-24F229139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48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iped Right Arrow 3">
            <a:hlinkClick r:id="" action="ppaction://hlinkshowjump?jump=nextslide"/>
          </p:cNvPr>
          <p:cNvSpPr/>
          <p:nvPr/>
        </p:nvSpPr>
        <p:spPr>
          <a:xfrm>
            <a:off x="119642" y="6126278"/>
            <a:ext cx="978408" cy="484632"/>
          </a:xfrm>
          <a:prstGeom prst="strip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lowchart: Punched Tape 4"/>
          <p:cNvSpPr/>
          <p:nvPr/>
        </p:nvSpPr>
        <p:spPr>
          <a:xfrm>
            <a:off x="837487" y="478563"/>
            <a:ext cx="7272471" cy="4871103"/>
          </a:xfrm>
          <a:prstGeom prst="flowChartPunchedTap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Click Start and prepare to </a:t>
            </a:r>
            <a:r>
              <a:rPr lang="en-US" sz="4000" dirty="0" smtClean="0"/>
              <a:t>FAIL</a:t>
            </a:r>
            <a:r>
              <a:rPr lang="en-US" sz="3200" dirty="0" smtClean="0"/>
              <a:t>!!!!!!!!!!!!!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1065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0" y="0"/>
            <a:ext cx="45719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9084179" y="0"/>
            <a:ext cx="59821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0" y="6793907"/>
            <a:ext cx="9144000" cy="640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2127767" y="1486093"/>
            <a:ext cx="5657316" cy="52983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hlinkClick r:id="" action="ppaction://hlinkshowjump?jump=lastslide"/>
          </p:cNvPr>
          <p:cNvSpPr/>
          <p:nvPr/>
        </p:nvSpPr>
        <p:spPr>
          <a:xfrm>
            <a:off x="7776673" y="6144427"/>
            <a:ext cx="1239140" cy="58111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Finish</a:t>
            </a:r>
            <a:endParaRPr lang="en-US" dirty="0"/>
          </a:p>
        </p:txBody>
      </p:sp>
      <p:sp>
        <p:nvSpPr>
          <p:cNvPr id="10" name="Pie 9">
            <a:hlinkHover r:id="" action="ppaction://hlinkshowjump?jump=nextslide"/>
          </p:cNvPr>
          <p:cNvSpPr/>
          <p:nvPr/>
        </p:nvSpPr>
        <p:spPr>
          <a:xfrm rot="16200000">
            <a:off x="7789492" y="866523"/>
            <a:ext cx="1298961" cy="1239140"/>
          </a:xfrm>
          <a:prstGeom prst="pi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Half Frame 10">
            <a:hlinkHover r:id="" action="ppaction://hlinkshowjump?jump=nextslide"/>
          </p:cNvPr>
          <p:cNvSpPr/>
          <p:nvPr/>
        </p:nvSpPr>
        <p:spPr>
          <a:xfrm rot="2818849">
            <a:off x="347890" y="769376"/>
            <a:ext cx="1344002" cy="1410712"/>
          </a:xfrm>
          <a:prstGeom prst="halfFram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iagonal Stripe 11">
            <a:hlinkHover r:id="" action="ppaction://hlinkshowjump?jump=nextslide"/>
          </p:cNvPr>
          <p:cNvSpPr/>
          <p:nvPr/>
        </p:nvSpPr>
        <p:spPr>
          <a:xfrm>
            <a:off x="22859" y="1870432"/>
            <a:ext cx="1136591" cy="1153683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iagonal Stripe 12">
            <a:hlinkHover r:id="" action="ppaction://hlinkshowjump?jump=nextslide"/>
          </p:cNvPr>
          <p:cNvSpPr/>
          <p:nvPr/>
        </p:nvSpPr>
        <p:spPr>
          <a:xfrm rot="5246964">
            <a:off x="455917" y="3210173"/>
            <a:ext cx="1629257" cy="1694618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sosceles Triangle 13">
            <a:hlinkHover r:id="" action="ppaction://hlinkshowjump?jump=nextslide"/>
          </p:cNvPr>
          <p:cNvSpPr/>
          <p:nvPr/>
        </p:nvSpPr>
        <p:spPr>
          <a:xfrm>
            <a:off x="2352408" y="644330"/>
            <a:ext cx="1169230" cy="84176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ross 14">
            <a:hlinkHover r:id="" action="ppaction://hlinkshowjump?jump=nextslide"/>
          </p:cNvPr>
          <p:cNvSpPr/>
          <p:nvPr/>
        </p:nvSpPr>
        <p:spPr>
          <a:xfrm>
            <a:off x="4028059" y="272567"/>
            <a:ext cx="1156992" cy="1076151"/>
          </a:xfrm>
          <a:prstGeom prst="pl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un 15">
            <a:hlinkHover r:id="" action="ppaction://hlinkshowjump?jump=nextslide"/>
          </p:cNvPr>
          <p:cNvSpPr/>
          <p:nvPr/>
        </p:nvSpPr>
        <p:spPr>
          <a:xfrm>
            <a:off x="273950" y="4713007"/>
            <a:ext cx="1589518" cy="1504059"/>
          </a:xfrm>
          <a:prstGeom prst="su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xplosion 2 16">
            <a:hlinkHover r:id="" action="ppaction://hlinkshowjump?jump=nextslide"/>
          </p:cNvPr>
          <p:cNvSpPr/>
          <p:nvPr/>
        </p:nvSpPr>
        <p:spPr>
          <a:xfrm>
            <a:off x="5976403" y="145021"/>
            <a:ext cx="1265726" cy="1218034"/>
          </a:xfrm>
          <a:prstGeom prst="irregularSeal2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e 17">
            <a:hlinkHover r:id="" action="ppaction://hlinkshowjump?jump=nextslide"/>
          </p:cNvPr>
          <p:cNvSpPr/>
          <p:nvPr/>
        </p:nvSpPr>
        <p:spPr>
          <a:xfrm>
            <a:off x="7785219" y="2556913"/>
            <a:ext cx="1307506" cy="1339062"/>
          </a:xfrm>
          <a:prstGeom prst="pi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Pie 18">
            <a:hlinkHover r:id="" action="ppaction://hlinkshowjump?jump=nextslide"/>
          </p:cNvPr>
          <p:cNvSpPr/>
          <p:nvPr/>
        </p:nvSpPr>
        <p:spPr>
          <a:xfrm rot="5400000">
            <a:off x="7742489" y="4386984"/>
            <a:ext cx="1298961" cy="1333144"/>
          </a:xfrm>
          <a:prstGeom prst="pi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06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9676 L -5.55556E-7 -4.07407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48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iped Right Arrow 3">
            <a:hlinkClick r:id="" action="ppaction://hlinkshowjump?jump=previousslide"/>
          </p:cNvPr>
          <p:cNvSpPr/>
          <p:nvPr/>
        </p:nvSpPr>
        <p:spPr>
          <a:xfrm>
            <a:off x="119642" y="6126278"/>
            <a:ext cx="1005840" cy="484632"/>
          </a:xfrm>
          <a:prstGeom prst="strip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Retry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19642" y="101493"/>
            <a:ext cx="8537249" cy="602478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You SUCK!!!!! </a:t>
            </a:r>
            <a:r>
              <a:rPr lang="en-US" dirty="0" smtClean="0"/>
              <a:t>RETRY if you dare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4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iped Right Arrow 3">
            <a:hlinkClick r:id="" action="ppaction://hlinkshowjump?jump=firstslide"/>
          </p:cNvPr>
          <p:cNvSpPr/>
          <p:nvPr/>
        </p:nvSpPr>
        <p:spPr>
          <a:xfrm>
            <a:off x="119642" y="6126278"/>
            <a:ext cx="1005840" cy="484632"/>
          </a:xfrm>
          <a:prstGeom prst="strip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Again?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19642" y="136733"/>
            <a:ext cx="8520157" cy="585386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Try again because you rock!!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488" y="3384135"/>
            <a:ext cx="3308927" cy="231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3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26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Zairek Grogan</dc:creator>
  <cp:lastModifiedBy>Zairek Grogan</cp:lastModifiedBy>
  <cp:revision>16</cp:revision>
  <dcterms:created xsi:type="dcterms:W3CDTF">2014-10-02T19:52:03Z</dcterms:created>
  <dcterms:modified xsi:type="dcterms:W3CDTF">2014-10-07T19:45:36Z</dcterms:modified>
</cp:coreProperties>
</file>