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  <a:srgbClr val="FFFF00"/>
    <a:srgbClr val="FB3131"/>
    <a:srgbClr val="D64A4A"/>
    <a:srgbClr val="960000"/>
    <a:srgbClr val="003399"/>
    <a:srgbClr val="313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0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316A-8E18-4DB8-9DCF-FB3045BBA57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314AF-D439-4D97-AD6E-26B1B2F9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500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316A-8E18-4DB8-9DCF-FB3045BBA57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314AF-D439-4D97-AD6E-26B1B2F9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757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316A-8E18-4DB8-9DCF-FB3045BBA57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314AF-D439-4D97-AD6E-26B1B2F9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490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316A-8E18-4DB8-9DCF-FB3045BBA57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314AF-D439-4D97-AD6E-26B1B2F9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670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316A-8E18-4DB8-9DCF-FB3045BBA57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314AF-D439-4D97-AD6E-26B1B2F9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797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316A-8E18-4DB8-9DCF-FB3045BBA57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314AF-D439-4D97-AD6E-26B1B2F9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541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316A-8E18-4DB8-9DCF-FB3045BBA57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314AF-D439-4D97-AD6E-26B1B2F9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64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316A-8E18-4DB8-9DCF-FB3045BBA57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314AF-D439-4D97-AD6E-26B1B2F9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05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316A-8E18-4DB8-9DCF-FB3045BBA57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314AF-D439-4D97-AD6E-26B1B2F9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466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316A-8E18-4DB8-9DCF-FB3045BBA57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314AF-D439-4D97-AD6E-26B1B2F9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660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316A-8E18-4DB8-9DCF-FB3045BBA57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314AF-D439-4D97-AD6E-26B1B2F9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58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5316A-8E18-4DB8-9DCF-FB3045BBA574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314AF-D439-4D97-AD6E-26B1B2F98B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54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ross 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45900" y="5886450"/>
            <a:ext cx="1168637" cy="97155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538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59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ross 5"/>
          <p:cNvSpPr/>
          <p:nvPr/>
        </p:nvSpPr>
        <p:spPr>
          <a:xfrm>
            <a:off x="888763" y="5734229"/>
            <a:ext cx="615297" cy="564022"/>
          </a:xfrm>
          <a:prstGeom prst="plus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0" y="0"/>
            <a:ext cx="16237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53824" y="0"/>
            <a:ext cx="8990176" cy="1538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62370" y="6691357"/>
            <a:ext cx="1965533" cy="1666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956987" y="2059536"/>
            <a:ext cx="170916" cy="463182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62370" y="5195843"/>
            <a:ext cx="1435694" cy="1794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12748" y="4738643"/>
            <a:ext cx="1444239" cy="1538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62370" y="4247260"/>
            <a:ext cx="1435694" cy="188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18742" y="3332860"/>
            <a:ext cx="1529697" cy="4871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" action="ppaction://hlinkshowjump?jump=nextslide"/>
          </p:cNvPr>
          <p:cNvSpPr/>
          <p:nvPr/>
        </p:nvSpPr>
        <p:spPr>
          <a:xfrm>
            <a:off x="1956987" y="700755"/>
            <a:ext cx="170916" cy="13587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70916" y="2770975"/>
            <a:ext cx="1435694" cy="2307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602195" y="897308"/>
            <a:ext cx="1435693" cy="47856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606183" y="572568"/>
            <a:ext cx="222191" cy="32132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512747" y="1852301"/>
            <a:ext cx="1444239" cy="4443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392821" y="3755877"/>
            <a:ext cx="2427008" cy="17091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119357" y="1954851"/>
            <a:ext cx="2008262" cy="1292552"/>
            <a:chOff x="2119357" y="1954851"/>
            <a:chExt cx="2008262" cy="1292552"/>
          </a:xfrm>
        </p:grpSpPr>
        <p:sp>
          <p:nvSpPr>
            <p:cNvPr id="18" name="Rectangle 17">
              <a:hlinkClick r:id="" action="ppaction://hlinkshowjump?jump=nextslide"/>
              <a:hlinkHover r:id="" action="ppaction://hlinkshowjump?jump=nextslide"/>
            </p:cNvPr>
            <p:cNvSpPr/>
            <p:nvPr/>
          </p:nvSpPr>
          <p:spPr>
            <a:xfrm>
              <a:off x="2119357" y="1954851"/>
              <a:ext cx="1982624" cy="17946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hlinkClick r:id="" action="ppaction://hlinkshowjump?jump=nextslide"/>
              <a:hlinkHover r:id="" action="ppaction://hlinkshowjump?jump=nextslide"/>
            </p:cNvPr>
            <p:cNvSpPr/>
            <p:nvPr/>
          </p:nvSpPr>
          <p:spPr>
            <a:xfrm>
              <a:off x="2127903" y="2589376"/>
              <a:ext cx="1999716" cy="128187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hlinkHover r:id="" action="ppaction://hlinkshowjump?jump=nextslide"/>
            </p:cNvPr>
            <p:cNvSpPr/>
            <p:nvPr/>
          </p:nvSpPr>
          <p:spPr>
            <a:xfrm>
              <a:off x="2127903" y="3076486"/>
              <a:ext cx="1999716" cy="170917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Pie 2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200543" y="4003704"/>
            <a:ext cx="1367326" cy="1307507"/>
          </a:xfrm>
          <a:prstGeom prst="pie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Quad Arrow Callout 2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332576" y="803305"/>
            <a:ext cx="1093862" cy="1059678"/>
          </a:xfrm>
          <a:prstGeom prst="quadArrowCallout">
            <a:avLst/>
          </a:prstGeom>
          <a:solidFill>
            <a:srgbClr val="00009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Quad Arrow Callout 2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251250" y="1662156"/>
            <a:ext cx="1081042" cy="1128045"/>
          </a:xfrm>
          <a:prstGeom prst="quadArrowCallout">
            <a:avLst/>
          </a:prstGeom>
          <a:solidFill>
            <a:srgbClr val="00009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2127903" y="6323889"/>
            <a:ext cx="2700471" cy="5148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4606184" y="3896883"/>
            <a:ext cx="213644" cy="24184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828375" y="572567"/>
            <a:ext cx="3896881" cy="2115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606183" y="162370"/>
            <a:ext cx="196554" cy="4101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ross 28"/>
          <p:cNvSpPr/>
          <p:nvPr/>
        </p:nvSpPr>
        <p:spPr>
          <a:xfrm>
            <a:off x="4127619" y="5973510"/>
            <a:ext cx="470019" cy="341834"/>
          </a:xfrm>
          <a:prstGeom prst="plus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n 2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243130" y="4965103"/>
            <a:ext cx="1119498" cy="1179324"/>
          </a:xfrm>
          <a:prstGeom prst="sun">
            <a:avLst/>
          </a:prstGeom>
          <a:solidFill>
            <a:srgbClr val="960000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998721" y="153824"/>
            <a:ext cx="145279" cy="670417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5-Point Star 26">
            <a:hlinkHover r:id="" action="ppaction://hlinkshowjump?jump=nextslide"/>
          </p:cNvPr>
          <p:cNvSpPr/>
          <p:nvPr/>
        </p:nvSpPr>
        <p:spPr>
          <a:xfrm>
            <a:off x="226467" y="372277"/>
            <a:ext cx="1640791" cy="1306438"/>
          </a:xfrm>
          <a:prstGeom prst="star5">
            <a:avLst/>
          </a:prstGeom>
          <a:solidFill>
            <a:srgbClr val="FB3131"/>
          </a:solidFill>
          <a:ln>
            <a:solidFill>
              <a:srgbClr val="D64A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5101839" y="2854295"/>
            <a:ext cx="3896881" cy="12177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7939042" y="1202820"/>
            <a:ext cx="1059677" cy="16514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4828374" y="3151263"/>
            <a:ext cx="188008" cy="155960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828374" y="4719414"/>
            <a:ext cx="2897022" cy="1538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Quad Arrow 39"/>
          <p:cNvSpPr/>
          <p:nvPr/>
        </p:nvSpPr>
        <p:spPr>
          <a:xfrm>
            <a:off x="5469308" y="3181176"/>
            <a:ext cx="1059678" cy="1254092"/>
          </a:xfrm>
          <a:prstGeom prst="quad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Multiply 40"/>
          <p:cNvSpPr/>
          <p:nvPr/>
        </p:nvSpPr>
        <p:spPr>
          <a:xfrm>
            <a:off x="6443528" y="2838810"/>
            <a:ext cx="2106539" cy="2116146"/>
          </a:xfrm>
          <a:prstGeom prst="mathMultiply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eft Arrow 42">
            <a:hlinkClick r:id="" action="ppaction://hlinkshowjump?jump=lastslide"/>
          </p:cNvPr>
          <p:cNvSpPr/>
          <p:nvPr/>
        </p:nvSpPr>
        <p:spPr>
          <a:xfrm>
            <a:off x="8101412" y="6076856"/>
            <a:ext cx="863125" cy="632389"/>
          </a:xfrm>
          <a:prstGeom prst="leftArrow">
            <a:avLst/>
          </a:prstGeom>
          <a:solidFill>
            <a:srgbClr val="FFFF00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>
            <a:hlinkHover r:id="" action="ppaction://hlinkshowjump?jump=nextslide"/>
          </p:cNvPr>
          <p:cNvSpPr/>
          <p:nvPr/>
        </p:nvSpPr>
        <p:spPr>
          <a:xfrm>
            <a:off x="6033331" y="5076202"/>
            <a:ext cx="957129" cy="777667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>
            <a:hlinkHover r:id="" action="ppaction://hlinkshowjump?jump=nextslide"/>
          </p:cNvPr>
          <p:cNvSpPr/>
          <p:nvPr/>
        </p:nvSpPr>
        <p:spPr>
          <a:xfrm rot="10800000">
            <a:off x="6693492" y="4873244"/>
            <a:ext cx="1042588" cy="79475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>
            <a:off x="7736080" y="4719415"/>
            <a:ext cx="989176" cy="1623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Isosceles Triangle 46">
            <a:hlinkHover r:id="" action="ppaction://hlinkshowjump?jump=nextslide"/>
          </p:cNvPr>
          <p:cNvSpPr/>
          <p:nvPr/>
        </p:nvSpPr>
        <p:spPr>
          <a:xfrm>
            <a:off x="7450330" y="5076201"/>
            <a:ext cx="945910" cy="776061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5063384" y="5852263"/>
            <a:ext cx="3926791" cy="1212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Bevel 34">
            <a:hlinkHover r:id="" action="ppaction://hlinkshowjump?jump=nextslide"/>
          </p:cNvPr>
          <p:cNvSpPr/>
          <p:nvPr/>
        </p:nvSpPr>
        <p:spPr>
          <a:xfrm>
            <a:off x="5586811" y="6157774"/>
            <a:ext cx="662300" cy="608888"/>
          </a:xfrm>
          <a:prstGeom prst="bevel">
            <a:avLst/>
          </a:prstGeom>
          <a:solidFill>
            <a:srgbClr val="000099"/>
          </a:solidFill>
          <a:ln>
            <a:solidFill>
              <a:srgbClr val="0000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50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33333E-6 L 0.07344 0.00092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63" y="4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15" grpId="0" animBg="1"/>
      <p:bldP spid="22" grpId="0" animBg="1"/>
      <p:bldP spid="24" grpId="0" animBg="1"/>
      <p:bldP spid="25" grpId="0" animBg="1"/>
      <p:bldP spid="28" grpId="0" animBg="1"/>
      <p:bldP spid="30" grpId="0" animBg="1"/>
      <p:bldP spid="27" grpId="0" animBg="1"/>
      <p:bldP spid="40" grpId="0" animBg="1"/>
      <p:bldP spid="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618860"/>
          </a:xfrm>
          <a:prstGeom prst="rect">
            <a:avLst/>
          </a:prstGeom>
        </p:spPr>
      </p:pic>
      <p:sp>
        <p:nvSpPr>
          <p:cNvPr id="4" name="Cross 3">
            <a:hlinkHover r:id="" action="ppaction://hlinkshowjump?jump=previousslide"/>
          </p:cNvPr>
          <p:cNvSpPr/>
          <p:nvPr/>
        </p:nvSpPr>
        <p:spPr>
          <a:xfrm>
            <a:off x="282011" y="6127335"/>
            <a:ext cx="649480" cy="593933"/>
          </a:xfrm>
          <a:prstGeom prst="plus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8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09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</TotalTime>
  <Words>0</Words>
  <Application>Microsoft Office PowerPoint</Application>
  <PresentationFormat>Letter Paper (8.5x11 in)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MCKEN HARWOOD</dc:creator>
  <cp:lastModifiedBy>MCKEN HARWOOD</cp:lastModifiedBy>
  <cp:revision>18</cp:revision>
  <dcterms:created xsi:type="dcterms:W3CDTF">2014-10-02T19:51:37Z</dcterms:created>
  <dcterms:modified xsi:type="dcterms:W3CDTF">2014-10-07T20:11:37Z</dcterms:modified>
</cp:coreProperties>
</file>