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12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1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02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0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69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8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89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7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E7F3E-73A5-45A3-BD5D-C32ED527EE77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0F974-5475-4F33-A302-F651269DA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845607" y="5973510"/>
            <a:ext cx="1897166" cy="555478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67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45607" y="5973510"/>
            <a:ext cx="1897166" cy="555478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1"/>
            <a:ext cx="15382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28186" y="6725541"/>
            <a:ext cx="8861990" cy="1324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90176" y="1"/>
            <a:ext cx="15382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153824" y="1"/>
            <a:ext cx="8861990" cy="1324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5093292" y="5888054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2965392" y="5888053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683236" y="5066156"/>
            <a:ext cx="1555332" cy="1296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>
            <a:off x="4698424" y="4590856"/>
            <a:ext cx="935012" cy="145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5400000" flipV="1">
            <a:off x="5093292" y="4371174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4388264" y="3364910"/>
            <a:ext cx="1555332" cy="1452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5537674" y="3520871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5093289" y="2749613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5400000">
            <a:off x="4388263" y="1902081"/>
            <a:ext cx="1555332" cy="1452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5148832" y="3019558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5507765" y="2604972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176614" y="2031768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5507765" y="1591022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5093286" y="1375765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090574" y="830014"/>
            <a:ext cx="1555332" cy="119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4388261" y="821160"/>
            <a:ext cx="1555332" cy="145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173398" y="1135960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537674" y="625761"/>
            <a:ext cx="390257" cy="1558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5148825" y="4016527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5512026" y="4468593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157361" y="4932314"/>
            <a:ext cx="393105" cy="1324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nut 2">
            <a:hlinkHover r:id="" action="ppaction://hlinkshowjump?jump=lastslide"/>
          </p:cNvPr>
          <p:cNvSpPr/>
          <p:nvPr/>
        </p:nvSpPr>
        <p:spPr>
          <a:xfrm>
            <a:off x="5331512" y="229412"/>
            <a:ext cx="327936" cy="316195"/>
          </a:xfrm>
          <a:prstGeom prst="don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ight Arrow 33">
            <a:hlinkHover r:id="" action="ppaction://hlinkshowjump?jump=nextslide"/>
          </p:cNvPr>
          <p:cNvSpPr/>
          <p:nvPr/>
        </p:nvSpPr>
        <p:spPr>
          <a:xfrm rot="10800000">
            <a:off x="6231291" y="1497968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hlinkHover r:id="" action="ppaction://hlinkshowjump?jump=nextslide"/>
          </p:cNvPr>
          <p:cNvSpPr/>
          <p:nvPr/>
        </p:nvSpPr>
        <p:spPr>
          <a:xfrm>
            <a:off x="4377580" y="3960383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>
            <a:hlinkHover r:id="" action="ppaction://hlinkshowjump?jump=nextslide"/>
          </p:cNvPr>
          <p:cNvSpPr/>
          <p:nvPr/>
        </p:nvSpPr>
        <p:spPr>
          <a:xfrm>
            <a:off x="4386096" y="1938705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>
            <a:hlinkHover r:id="" action="ppaction://hlinkshowjump?jump=nextslide"/>
          </p:cNvPr>
          <p:cNvSpPr/>
          <p:nvPr/>
        </p:nvSpPr>
        <p:spPr>
          <a:xfrm>
            <a:off x="4394677" y="2901930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hlinkHover r:id="" action="ppaction://hlinkshowjump?jump=nextslide"/>
          </p:cNvPr>
          <p:cNvSpPr/>
          <p:nvPr/>
        </p:nvSpPr>
        <p:spPr>
          <a:xfrm>
            <a:off x="4394673" y="1029967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>
            <a:hlinkHover r:id="" action="ppaction://hlinkshowjump?jump=nextslide"/>
          </p:cNvPr>
          <p:cNvSpPr/>
          <p:nvPr/>
        </p:nvSpPr>
        <p:spPr>
          <a:xfrm rot="10800000">
            <a:off x="6170066" y="2512785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>
            <a:hlinkHover r:id="" action="ppaction://hlinkshowjump?jump=nextslide"/>
          </p:cNvPr>
          <p:cNvSpPr/>
          <p:nvPr/>
        </p:nvSpPr>
        <p:spPr>
          <a:xfrm rot="10800000">
            <a:off x="6231291" y="3429001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>
            <a:hlinkHover r:id="" action="ppaction://hlinkshowjump?jump=nextslide"/>
          </p:cNvPr>
          <p:cNvSpPr/>
          <p:nvPr/>
        </p:nvSpPr>
        <p:spPr>
          <a:xfrm rot="10800000">
            <a:off x="6122358" y="561772"/>
            <a:ext cx="546931" cy="30274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5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2621 0.00116 L -4.72222E-6 7.40741E-7 Z " pathEditMode="relative" rAng="0" ptsTypes="AAA">
                                      <p:cBhvr>
                                        <p:cTn id="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19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787 L 0.16649 -0.00787 L 0.00017 -0.00787 Z " pathEditMode="relative" rAng="0" ptsTypes="AAA">
                                      <p:cBhvr>
                                        <p:cTn id="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7 L 0.16632 3.7037E-7 L 1.38889E-6 3.7037E-7 Z " pathEditMode="relative" rAng="0" ptsTypes="AAA">
                                      <p:cBhvr>
                                        <p:cTn id="1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16632 1.11111E-6 L 3.33333E-6 1.11111E-6 Z " pathEditMode="relative" rAng="0" ptsTypes="AAA">
                                      <p:cBhvr>
                                        <p:cTn id="12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6632 -2.22222E-6 L 3.33333E-6 -2.22222E-6 Z " pathEditMode="relative" rAng="0" ptsTypes="AAA">
                                      <p:cBhvr>
                                        <p:cTn id="1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12622 0.00115 L 2.5E-6 4.07407E-6 Z " pathEditMode="relative" rAng="0" ptsTypes="AAA">
                                      <p:cBhvr>
                                        <p:cTn id="16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19" y="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12621 0.00116 L -4.72222E-6 -7.40741E-7 Z " pathEditMode="relative" rAng="0" ptsTypes="AAA">
                                      <p:cBhvr>
                                        <p:cTn id="18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19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12622 0.00115 L 8.33333E-7 4.81481E-6 Z " pathEditMode="relative" rAng="0" ptsTypes="AAA">
                                      <p:cBhvr>
                                        <p:cTn id="2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1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Algerian" panose="04020705040A02060702" pitchFamily="82" charset="0"/>
              </a:rPr>
              <a:t>You Failed! Try Again?</a:t>
            </a:r>
            <a:endParaRPr lang="en-US" dirty="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3828516" y="5990601"/>
            <a:ext cx="1897166" cy="555478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1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Image result for Doge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1" y="7937"/>
            <a:ext cx="9144000" cy="6850063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3845607" y="5973510"/>
            <a:ext cx="1897166" cy="555478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Algerian" panose="04020705040A02060702" pitchFamily="82" charset="0"/>
              </a:rPr>
              <a:t>Congratulations you won!!! Doge Approves</a:t>
            </a:r>
            <a:endParaRPr lang="en-US" dirty="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00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19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You Failed! Try Again?</vt:lpstr>
      <vt:lpstr>Congratulations you won!!! Doge Approves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Fudge</dc:creator>
  <cp:lastModifiedBy>Gavin Fudge</cp:lastModifiedBy>
  <cp:revision>15</cp:revision>
  <dcterms:created xsi:type="dcterms:W3CDTF">2015-03-10T19:51:47Z</dcterms:created>
  <dcterms:modified xsi:type="dcterms:W3CDTF">2015-03-13T20:31:45Z</dcterms:modified>
</cp:coreProperties>
</file>