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57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8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5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4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8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2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22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4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19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879B9-4D0D-4B1D-B891-A35BC74430FB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D1773-560B-4F11-9D0B-035EAA4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71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28" y="170915"/>
            <a:ext cx="8767985" cy="35635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31962" y="3110670"/>
            <a:ext cx="1999716" cy="9229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Begin </a:t>
            </a:r>
            <a:r>
              <a:rPr lang="en-US" dirty="0" smtClean="0">
                <a:hlinkClick r:id="" action="ppaction://hlinkshowjump?jump=nextslide"/>
              </a:rPr>
              <a:t>Game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1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17421" y="3067940"/>
            <a:ext cx="1478422" cy="58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53824" y="0"/>
            <a:ext cx="45719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330" y="0"/>
            <a:ext cx="60965" cy="68707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6545" y="0"/>
            <a:ext cx="8764995" cy="683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45" y="6744095"/>
            <a:ext cx="8779001" cy="79255"/>
          </a:xfrm>
          <a:prstGeom prst="rect">
            <a:avLst/>
          </a:prstGeom>
        </p:spPr>
      </p:pic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244270" y="2632104"/>
            <a:ext cx="45719" cy="4358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596" y="2627499"/>
            <a:ext cx="45719" cy="445047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2629" y="3067940"/>
            <a:ext cx="56543" cy="589660"/>
          </a:xfrm>
          <a:prstGeom prst="rect">
            <a:avLst/>
          </a:prstGeom>
        </p:spPr>
      </p:pic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4540272" y="3657600"/>
            <a:ext cx="70684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3712153" y="3663580"/>
            <a:ext cx="55497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3657600" y="3067940"/>
            <a:ext cx="53035" cy="6353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3657600" y="3022220"/>
            <a:ext cx="586670" cy="457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4540272" y="3022220"/>
            <a:ext cx="70684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3259676" y="2564688"/>
            <a:ext cx="1016950" cy="723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7596" y="2548670"/>
            <a:ext cx="1030313" cy="85351"/>
          </a:xfrm>
          <a:prstGeom prst="rect">
            <a:avLst/>
          </a:prstGeom>
        </p:spPr>
      </p:pic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250774" y="999858"/>
            <a:ext cx="89342" cy="15488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0556" y="987959"/>
            <a:ext cx="103641" cy="1560711"/>
          </a:xfrm>
          <a:prstGeom prst="rect">
            <a:avLst/>
          </a:prstGeom>
        </p:spPr>
      </p:pic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3914573" y="1368277"/>
            <a:ext cx="944954" cy="837488"/>
          </a:xfrm>
          <a:prstGeom prst="pi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 flipV="1">
            <a:off x="3348607" y="1046417"/>
            <a:ext cx="902689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3544" y="1406778"/>
            <a:ext cx="658425" cy="54869"/>
          </a:xfrm>
          <a:prstGeom prst="rect">
            <a:avLst/>
          </a:prstGeom>
        </p:spPr>
      </p:pic>
      <p:pic>
        <p:nvPicPr>
          <p:cNvPr id="26" name="Picture 2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2437" y="1670386"/>
            <a:ext cx="567534" cy="47295"/>
          </a:xfrm>
          <a:prstGeom prst="rect">
            <a:avLst/>
          </a:prstGeom>
        </p:spPr>
      </p:pic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2437" y="1926420"/>
            <a:ext cx="566977" cy="48772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0720" y="2148627"/>
            <a:ext cx="566977" cy="48772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22926" y="2370818"/>
            <a:ext cx="566977" cy="48772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04808" y="2378744"/>
            <a:ext cx="573074" cy="42676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09306" y="2163089"/>
            <a:ext cx="573074" cy="42676"/>
          </a:xfrm>
          <a:prstGeom prst="rect">
            <a:avLst/>
          </a:prstGeom>
        </p:spPr>
      </p:pic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82737" y="1927936"/>
            <a:ext cx="573074" cy="48486"/>
          </a:xfrm>
          <a:prstGeom prst="rect">
            <a:avLst/>
          </a:prstGeom>
        </p:spPr>
      </p:pic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V="1">
            <a:off x="4893695" y="1676694"/>
            <a:ext cx="573074" cy="49164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4129" y="1416475"/>
            <a:ext cx="573074" cy="42676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7867" y="1040816"/>
            <a:ext cx="915803" cy="68198"/>
          </a:xfrm>
          <a:prstGeom prst="rect">
            <a:avLst/>
          </a:prstGeom>
        </p:spPr>
      </p:pic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4244270" y="3657600"/>
            <a:ext cx="404642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>
            <a:off x="4170348" y="623843"/>
            <a:ext cx="73922" cy="4169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24893" y="623843"/>
            <a:ext cx="85351" cy="432854"/>
          </a:xfrm>
          <a:prstGeom prst="rect">
            <a:avLst/>
          </a:prstGeom>
        </p:spPr>
      </p:pic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4524893" y="546931"/>
            <a:ext cx="926497" cy="76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>
            <a:off x="4170348" y="111307"/>
            <a:ext cx="73922" cy="5097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5029" y="112180"/>
            <a:ext cx="938865" cy="85351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89089" y="111158"/>
            <a:ext cx="938865" cy="85351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1390" y="549054"/>
            <a:ext cx="938865" cy="85351"/>
          </a:xfrm>
          <a:prstGeom prst="rect">
            <a:avLst/>
          </a:prstGeom>
        </p:spPr>
      </p:pic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 rot="5400000">
            <a:off x="3654688" y="76266"/>
            <a:ext cx="259492" cy="61348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10326" y="110136"/>
            <a:ext cx="938865" cy="85351"/>
          </a:xfrm>
          <a:prstGeom prst="rect">
            <a:avLst/>
          </a:prstGeom>
        </p:spPr>
      </p:pic>
      <p:pic>
        <p:nvPicPr>
          <p:cNvPr id="50" name="Picture 4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41644" y="109114"/>
            <a:ext cx="938865" cy="85351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82810" y="109113"/>
            <a:ext cx="938865" cy="85351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8409567" y="621221"/>
            <a:ext cx="938865" cy="85351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95977" y="549054"/>
            <a:ext cx="938865" cy="8535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6067" y="546931"/>
            <a:ext cx="938865" cy="85351"/>
          </a:xfrm>
          <a:prstGeom prst="rect">
            <a:avLst/>
          </a:prstGeom>
        </p:spPr>
      </p:pic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0741" y="546931"/>
            <a:ext cx="85351" cy="938865"/>
          </a:xfrm>
          <a:prstGeom prst="rect">
            <a:avLst/>
          </a:prstGeom>
        </p:spPr>
      </p:pic>
      <p:pic>
        <p:nvPicPr>
          <p:cNvPr id="59" name="Picture 5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8839" y="1133329"/>
            <a:ext cx="85351" cy="938865"/>
          </a:xfrm>
          <a:prstGeom prst="rect">
            <a:avLst/>
          </a:prstGeom>
        </p:spPr>
      </p:pic>
      <p:pic>
        <p:nvPicPr>
          <p:cNvPr id="60" name="Picture 5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3256" y="1491407"/>
            <a:ext cx="85351" cy="938865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8291429" y="673029"/>
            <a:ext cx="232103" cy="7900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12644" y="1007231"/>
            <a:ext cx="243861" cy="91448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77209" y="1351430"/>
            <a:ext cx="243861" cy="9144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12644" y="1741297"/>
            <a:ext cx="243861" cy="91448"/>
          </a:xfrm>
          <a:prstGeom prst="rect">
            <a:avLst/>
          </a:prstGeom>
        </p:spPr>
      </p:pic>
      <p:pic>
        <p:nvPicPr>
          <p:cNvPr id="65" name="Picture 6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6324" y="2071933"/>
            <a:ext cx="85351" cy="938865"/>
          </a:xfrm>
          <a:prstGeom prst="rect">
            <a:avLst/>
          </a:prstGeom>
        </p:spPr>
      </p:pic>
      <p:pic>
        <p:nvPicPr>
          <p:cNvPr id="66" name="Picture 6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0741" y="2419590"/>
            <a:ext cx="85351" cy="938865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77209" y="2114301"/>
            <a:ext cx="243861" cy="91448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630706" y="2475363"/>
            <a:ext cx="243861" cy="91448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77209" y="2901356"/>
            <a:ext cx="243861" cy="91448"/>
          </a:xfrm>
          <a:prstGeom prst="rect">
            <a:avLst/>
          </a:prstGeom>
        </p:spPr>
      </p:pic>
      <p:pic>
        <p:nvPicPr>
          <p:cNvPr id="70" name="Picture 6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3256" y="3332847"/>
            <a:ext cx="85351" cy="938865"/>
          </a:xfrm>
          <a:prstGeom prst="rect">
            <a:avLst/>
          </a:prstGeom>
        </p:spPr>
      </p:pic>
      <p:pic>
        <p:nvPicPr>
          <p:cNvPr id="71" name="Picture 7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6324" y="3010798"/>
            <a:ext cx="85351" cy="938865"/>
          </a:xfrm>
          <a:prstGeom prst="rect">
            <a:avLst/>
          </a:prstGeom>
        </p:spPr>
      </p:pic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6640082" y="4271712"/>
            <a:ext cx="1651347" cy="780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5" name="Picture 7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60114" y="4265036"/>
            <a:ext cx="1664352" cy="91448"/>
          </a:xfrm>
          <a:prstGeom prst="rect">
            <a:avLst/>
          </a:prstGeom>
        </p:spPr>
      </p:pic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5707706" y="4330161"/>
            <a:ext cx="299103" cy="13646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323063" y="5288674"/>
            <a:ext cx="317019" cy="1377815"/>
          </a:xfrm>
          <a:prstGeom prst="rect">
            <a:avLst/>
          </a:prstGeom>
        </p:spPr>
      </p:pic>
      <p:pic>
        <p:nvPicPr>
          <p:cNvPr id="78" name="Picture 7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6324" y="3949402"/>
            <a:ext cx="85351" cy="938865"/>
          </a:xfrm>
          <a:prstGeom prst="rect">
            <a:avLst/>
          </a:prstGeom>
        </p:spPr>
      </p:pic>
      <p:pic>
        <p:nvPicPr>
          <p:cNvPr id="79" name="Picture 7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6324" y="4875830"/>
            <a:ext cx="85351" cy="938865"/>
          </a:xfrm>
          <a:prstGeom prst="rect">
            <a:avLst/>
          </a:prstGeom>
        </p:spPr>
      </p:pic>
      <p:pic>
        <p:nvPicPr>
          <p:cNvPr id="80" name="Picture 7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36324" y="5805230"/>
            <a:ext cx="85351" cy="938865"/>
          </a:xfrm>
          <a:prstGeom prst="rect">
            <a:avLst/>
          </a:prstGeom>
        </p:spPr>
      </p:pic>
      <p:sp>
        <p:nvSpPr>
          <p:cNvPr id="82" name="Rectangle 81">
            <a:hlinkHover r:id="" action="ppaction://hlinkshowjump?jump=nextslide"/>
          </p:cNvPr>
          <p:cNvSpPr/>
          <p:nvPr/>
        </p:nvSpPr>
        <p:spPr>
          <a:xfrm>
            <a:off x="3799951" y="6666489"/>
            <a:ext cx="5121724" cy="7760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83134" y="4366554"/>
            <a:ext cx="317019" cy="1377815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43205" y="5306908"/>
            <a:ext cx="317019" cy="1377815"/>
          </a:xfrm>
          <a:prstGeom prst="rect">
            <a:avLst/>
          </a:prstGeom>
        </p:spPr>
      </p:pic>
      <p:pic>
        <p:nvPicPr>
          <p:cNvPr id="85" name="Picture 8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29865" y="4258084"/>
            <a:ext cx="5139373" cy="85351"/>
          </a:xfrm>
          <a:prstGeom prst="rect">
            <a:avLst/>
          </a:prstGeom>
        </p:spPr>
      </p:pic>
      <p:pic>
        <p:nvPicPr>
          <p:cNvPr id="86" name="Picture 8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153731" y="5320755"/>
            <a:ext cx="310923" cy="1377815"/>
          </a:xfrm>
          <a:prstGeom prst="rect">
            <a:avLst/>
          </a:prstGeom>
        </p:spPr>
      </p:pic>
      <p:pic>
        <p:nvPicPr>
          <p:cNvPr id="87" name="Picture 8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61852" y="4279534"/>
            <a:ext cx="310923" cy="1377815"/>
          </a:xfrm>
          <a:prstGeom prst="rect">
            <a:avLst/>
          </a:prstGeom>
        </p:spPr>
      </p:pic>
      <p:pic>
        <p:nvPicPr>
          <p:cNvPr id="88" name="Picture 8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14886" y="5285372"/>
            <a:ext cx="310923" cy="1377815"/>
          </a:xfrm>
          <a:prstGeom prst="rect">
            <a:avLst/>
          </a:prstGeom>
        </p:spPr>
      </p:pic>
      <p:pic>
        <p:nvPicPr>
          <p:cNvPr id="89" name="Picture 8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6545" y="6668059"/>
            <a:ext cx="5139373" cy="85351"/>
          </a:xfrm>
          <a:prstGeom prst="rect">
            <a:avLst/>
          </a:prstGeom>
        </p:spPr>
      </p:pic>
      <p:pic>
        <p:nvPicPr>
          <p:cNvPr id="90" name="Picture 8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-2304258" y="4050825"/>
            <a:ext cx="5139373" cy="85351"/>
          </a:xfrm>
          <a:prstGeom prst="rect">
            <a:avLst/>
          </a:prstGeom>
        </p:spPr>
      </p:pic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222057" y="1506551"/>
            <a:ext cx="1355292" cy="6606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5400000">
            <a:off x="871866" y="2152783"/>
            <a:ext cx="1371719" cy="79255"/>
          </a:xfrm>
          <a:prstGeom prst="rect">
            <a:avLst/>
          </a:prstGeom>
        </p:spPr>
      </p:pic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578025" y="4262286"/>
            <a:ext cx="927318" cy="584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hlinkHover r:id="" action="ppaction://hlinkshowjump?jump=nextslide"/>
          </p:cNvPr>
          <p:cNvSpPr/>
          <p:nvPr/>
        </p:nvSpPr>
        <p:spPr>
          <a:xfrm>
            <a:off x="2426555" y="6051191"/>
            <a:ext cx="768241" cy="61443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Picture 9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10800000">
            <a:off x="1595593" y="4343435"/>
            <a:ext cx="792549" cy="634039"/>
          </a:xfrm>
          <a:prstGeom prst="rect">
            <a:avLst/>
          </a:prstGeom>
        </p:spPr>
      </p:pic>
      <p:pic>
        <p:nvPicPr>
          <p:cNvPr id="96" name="Picture 9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88489" y="6029148"/>
            <a:ext cx="792549" cy="634039"/>
          </a:xfrm>
          <a:prstGeom prst="rect">
            <a:avLst/>
          </a:prstGeom>
        </p:spPr>
      </p:pic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578025" y="2205749"/>
            <a:ext cx="71455" cy="20737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n 12">
            <a:hlinkHover r:id="" action="ppaction://hlinkshowjump?jump=nextslide"/>
          </p:cNvPr>
          <p:cNvSpPr/>
          <p:nvPr/>
        </p:nvSpPr>
        <p:spPr>
          <a:xfrm>
            <a:off x="699510" y="1631984"/>
            <a:ext cx="731558" cy="535363"/>
          </a:xfrm>
          <a:prstGeom prst="su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ie 20">
            <a:hlinkHover r:id="" action="ppaction://hlinkshowjump?jump=nextslide"/>
          </p:cNvPr>
          <p:cNvSpPr/>
          <p:nvPr/>
        </p:nvSpPr>
        <p:spPr>
          <a:xfrm>
            <a:off x="724966" y="2609787"/>
            <a:ext cx="732614" cy="702150"/>
          </a:xfrm>
          <a:prstGeom prst="pie">
            <a:avLst>
              <a:gd name="adj1" fmla="val 21512089"/>
              <a:gd name="adj2" fmla="val 162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1518098" y="2878270"/>
            <a:ext cx="77495" cy="10711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1543512" y="3961137"/>
            <a:ext cx="6573036" cy="107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iley Face 30">
            <a:hlinkHover r:id="" action="ppaction://hlinkshowjump?jump=lastslide"/>
          </p:cNvPr>
          <p:cNvSpPr/>
          <p:nvPr/>
        </p:nvSpPr>
        <p:spPr>
          <a:xfrm>
            <a:off x="7980509" y="4120030"/>
            <a:ext cx="169092" cy="112067"/>
          </a:xfrm>
          <a:prstGeom prst="smileyFac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9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96296E-6 L 0.51927 -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55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0007 -0.247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240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L 0.00069 -0.249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8" grpId="0" animBg="1"/>
      <p:bldP spid="94" grpId="0" animBg="1"/>
      <p:bldP spid="13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" y="0"/>
            <a:ext cx="9143999" cy="4178893"/>
          </a:xfrm>
          <a:prstGeom prst="rect">
            <a:avLst/>
          </a:prstGeom>
        </p:spPr>
      </p:pic>
      <p:sp>
        <p:nvSpPr>
          <p:cNvPr id="7" name="Rectangle 6">
            <a:hlinkClick r:id="" action="ppaction://hlinkshowjump?jump=previousslide"/>
          </p:cNvPr>
          <p:cNvSpPr/>
          <p:nvPr/>
        </p:nvSpPr>
        <p:spPr>
          <a:xfrm>
            <a:off x="3392681" y="3144838"/>
            <a:ext cx="220481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</a:t>
            </a:r>
            <a:r>
              <a:rPr lang="en-US" dirty="0" smtClean="0">
                <a:hlinkClick r:id="" action="ppaction://hlinkshowjump?jump=lastslideviewed"/>
              </a:rPr>
              <a:t>Lose</a:t>
            </a:r>
            <a:r>
              <a:rPr lang="en-US" dirty="0" smtClean="0"/>
              <a:t> Try again Loser!(;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9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3367045" y="282011"/>
            <a:ext cx="1478422" cy="589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</a:t>
            </a:r>
            <a:r>
              <a:rPr lang="en-US" dirty="0" smtClean="0">
                <a:hlinkClick r:id="" action="ppaction://hlinkshowjump?jump=firstslide"/>
              </a:rPr>
              <a:t>Win</a:t>
            </a:r>
            <a:r>
              <a:rPr lang="en-US" dirty="0" smtClean="0"/>
              <a:t>!!!!!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2" y="999858"/>
            <a:ext cx="8802168" cy="560176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61518" y="1333144"/>
            <a:ext cx="2700472" cy="15638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Give </a:t>
            </a:r>
            <a:r>
              <a:rPr lang="en-US" dirty="0" err="1" smtClean="0"/>
              <a:t>Mufasa</a:t>
            </a:r>
            <a:r>
              <a:rPr lang="en-US" dirty="0" smtClean="0"/>
              <a:t> Gives </a:t>
            </a:r>
            <a:r>
              <a:rPr lang="en-US" smtClean="0"/>
              <a:t>you Props!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3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19</Words>
  <Application>Microsoft Office PowerPoint</Application>
  <PresentationFormat>Letter Paper (8.5x11 in)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Alejandre</dc:creator>
  <cp:lastModifiedBy>Alex Alejandre</cp:lastModifiedBy>
  <cp:revision>16</cp:revision>
  <dcterms:created xsi:type="dcterms:W3CDTF">2015-03-10T19:52:30Z</dcterms:created>
  <dcterms:modified xsi:type="dcterms:W3CDTF">2015-03-16T20:11:35Z</dcterms:modified>
</cp:coreProperties>
</file>