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4703" autoAdjust="0"/>
  </p:normalViewPr>
  <p:slideViewPr>
    <p:cSldViewPr snapToGrid="0">
      <p:cViewPr varScale="1">
        <p:scale>
          <a:sx n="104" d="100"/>
          <a:sy n="104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93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7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68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63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56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9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2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0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6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F93FF-31A1-4047-97EE-6CA37579C19D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48DF2-E04A-49FC-89A8-3B2984BE7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7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" action="ppaction://hlinkshowjump?jump=nextslide"/>
          </p:cNvPr>
          <p:cNvSpPr/>
          <p:nvPr/>
        </p:nvSpPr>
        <p:spPr>
          <a:xfrm>
            <a:off x="734939" y="5289847"/>
            <a:ext cx="1606609" cy="1495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Fool!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687" y="398353"/>
            <a:ext cx="3267107" cy="3892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1509" y="4707802"/>
            <a:ext cx="356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 THE MAZE FOOL!!!!!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2439824" y="956196"/>
            <a:ext cx="396099" cy="2630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>
            <a:off x="2421354" y="1219200"/>
            <a:ext cx="74018" cy="4202853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>
            <a:off x="0" y="1"/>
            <a:ext cx="9143999" cy="106647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>
            <a:hlinkHover r:id="" action="ppaction://hlinkshowjump?jump=nextslide"/>
          </p:cNvPr>
          <p:cNvSpPr/>
          <p:nvPr/>
        </p:nvSpPr>
        <p:spPr>
          <a:xfrm>
            <a:off x="-1170774" y="-59821"/>
            <a:ext cx="1170774" cy="7118647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109" y="0"/>
            <a:ext cx="1266345" cy="71329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0"/>
            <a:ext cx="9204960" cy="355823"/>
          </a:xfrm>
          <a:prstGeom prst="rect">
            <a:avLst/>
          </a:prstGeom>
        </p:spPr>
      </p:pic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372" y="325004"/>
            <a:ext cx="6406742" cy="574118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373" y="1093914"/>
            <a:ext cx="6648628" cy="792473"/>
          </a:xfrm>
          <a:prstGeom prst="rect">
            <a:avLst/>
          </a:prstGeom>
        </p:spPr>
      </p:pic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752669" y="4790441"/>
            <a:ext cx="361883" cy="901341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06399" y="5060171"/>
            <a:ext cx="1076537" cy="361883"/>
          </a:xfrm>
          <a:prstGeom prst="rect">
            <a:avLst/>
          </a:prstGeom>
        </p:spPr>
      </p:pic>
      <p:sp>
        <p:nvSpPr>
          <p:cNvPr id="21" name="Flowchart: Process 20"/>
          <p:cNvSpPr/>
          <p:nvPr/>
        </p:nvSpPr>
        <p:spPr>
          <a:xfrm>
            <a:off x="-43106" y="585156"/>
            <a:ext cx="2086832" cy="406298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2365805" y="5422053"/>
            <a:ext cx="129567" cy="14359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>
            <a:hlinkHover r:id="" action="ppaction://hlinkshowjump?jump=nextslide"/>
          </p:cNvPr>
          <p:cNvSpPr/>
          <p:nvPr/>
        </p:nvSpPr>
        <p:spPr>
          <a:xfrm>
            <a:off x="2513844" y="1886387"/>
            <a:ext cx="6639883" cy="492932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lastslide"/>
          </p:cNvPr>
          <p:cNvSpPr/>
          <p:nvPr/>
        </p:nvSpPr>
        <p:spPr>
          <a:xfrm flipH="1" flipV="1">
            <a:off x="8818988" y="4716856"/>
            <a:ext cx="241885" cy="343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818" y="2072910"/>
            <a:ext cx="1196987" cy="1855330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3909" y="3362036"/>
            <a:ext cx="1496846" cy="496717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337" y="1717087"/>
            <a:ext cx="1522245" cy="523683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338" y="2240771"/>
            <a:ext cx="195690" cy="727343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7680" y="325002"/>
            <a:ext cx="77692" cy="894197"/>
          </a:xfrm>
          <a:prstGeom prst="rect">
            <a:avLst/>
          </a:prstGeom>
        </p:spPr>
      </p:pic>
      <p:sp>
        <p:nvSpPr>
          <p:cNvPr id="23" name="Lightning Bolt 22">
            <a:hlinkHover r:id="" action="ppaction://hlinkshowjump?jump=nextslide"/>
          </p:cNvPr>
          <p:cNvSpPr/>
          <p:nvPr/>
        </p:nvSpPr>
        <p:spPr>
          <a:xfrm rot="2058082">
            <a:off x="2812965" y="1838386"/>
            <a:ext cx="748145" cy="139252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2536" y="1928209"/>
            <a:ext cx="518205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3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01007 0.512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256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01962 0.517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2588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3.05556E-6 -3.7037E-7 C 0.05954 -0.01759 0.00468 -0.00231 0.16423 -0.00393 L 0.26128 -0.00532 C 0.36059 -0.01111 0.29652 -0.00787 0.51961 -0.00532 C 0.52066 -0.00532 0.5177 -0.00393 0.51666 -0.00393 C 0.50225 -0.00324 0.48767 -0.00301 0.47309 -0.00255 C 0.47048 -0.00208 0.46788 -0.00185 0.46527 -0.00139 C 0.46389 -0.00093 0.46267 -3.7037E-7 0.46128 -3.7037E-7 C 0.44774 -3.7037E-7 0.4342 -0.00093 0.42066 -0.00139 L 0.41076 -0.00255 C 0.40677 -0.00301 0.40277 -0.00324 0.39895 -0.00393 C 0.39722 -0.00417 0.39566 -0.00486 0.39392 -0.00532 C 0.38333 -0.00764 0.39062 -0.00532 0.38298 -0.00787 L 0.17621 -0.00671 C 0.17274 -0.00648 0.16944 -0.00602 0.16614 -0.00532 C 0.14566 -0.00093 0.19461 -0.0081 0.15729 -0.00255 C 0.1434 -0.00046 0.13003 -0.00069 0.11579 -3.7037E-7 L 0.14635 -0.00393 C 0.15243 -0.00671 0.15139 -0.00648 0.16128 -0.00671 L 0.43246 -0.00787 C 0.46805 -0.01042 0.46128 -0.01042 0.51562 -0.00787 C 0.51875 -0.00787 0.50972 -0.00694 0.50677 -0.00671 C 0.47656 -0.00347 0.50104 -0.00694 0.48107 -0.00393 C 0.48003 -0.00347 0.47916 -0.00278 0.47812 -0.00255 C 0.45833 -0.00185 0.33264 -0.00023 0.32257 -3.7037E-7 C 0.31805 0.00046 0.31336 0.00069 0.30885 0.00139 C 0.30677 0.00162 0.30486 0.00278 0.30277 0.00278 L 0.19288 0.00139 L 3.05556E-6 -3.7037E-7 Z " pathEditMode="relative" ptsTypes="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" action="ppaction://hlinkshowjump?jump=previousslide"/>
          </p:cNvPr>
          <p:cNvSpPr/>
          <p:nvPr/>
        </p:nvSpPr>
        <p:spPr>
          <a:xfrm>
            <a:off x="734939" y="5776958"/>
            <a:ext cx="692209" cy="709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 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9178" y="0"/>
            <a:ext cx="41714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u="sng" dirty="0" smtClean="0"/>
              <a:t>YOU LOSE, LOSER</a:t>
            </a:r>
            <a:endParaRPr lang="en-US" sz="9600" b="1" i="1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528" y="1782618"/>
            <a:ext cx="4844363" cy="459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0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" action="ppaction://hlinkshowjump?jump=firstslide"/>
          </p:cNvPr>
          <p:cNvSpPr/>
          <p:nvPr/>
        </p:nvSpPr>
        <p:spPr>
          <a:xfrm>
            <a:off x="106866" y="5150916"/>
            <a:ext cx="2082152" cy="15909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AGAIN????????????????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4" y="0"/>
            <a:ext cx="6973454" cy="43584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92582" y="4802909"/>
            <a:ext cx="44981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YOU WIN FOOL!!!!!!!!!!!!!!!!!!!!!!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292757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20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Braydon Black</dc:creator>
  <cp:lastModifiedBy>Braydon Black</cp:lastModifiedBy>
  <cp:revision>16</cp:revision>
  <dcterms:created xsi:type="dcterms:W3CDTF">2014-10-02T19:51:38Z</dcterms:created>
  <dcterms:modified xsi:type="dcterms:W3CDTF">2014-10-07T20:04:42Z</dcterms:modified>
</cp:coreProperties>
</file>