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62E3-34EB-48C7-9BAF-53138640711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DF80-5640-4AFF-AED9-C27D747C7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29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62E3-34EB-48C7-9BAF-53138640711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DF80-5640-4AFF-AED9-C27D747C7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14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62E3-34EB-48C7-9BAF-53138640711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DF80-5640-4AFF-AED9-C27D747C7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795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62E3-34EB-48C7-9BAF-53138640711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DF80-5640-4AFF-AED9-C27D747C7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859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62E3-34EB-48C7-9BAF-53138640711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DF80-5640-4AFF-AED9-C27D747C7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0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62E3-34EB-48C7-9BAF-53138640711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DF80-5640-4AFF-AED9-C27D747C7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25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62E3-34EB-48C7-9BAF-53138640711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DF80-5640-4AFF-AED9-C27D747C7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81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62E3-34EB-48C7-9BAF-53138640711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DF80-5640-4AFF-AED9-C27D747C7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988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62E3-34EB-48C7-9BAF-53138640711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DF80-5640-4AFF-AED9-C27D747C7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18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62E3-34EB-48C7-9BAF-53138640711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DF80-5640-4AFF-AED9-C27D747C7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798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62E3-34EB-48C7-9BAF-53138640711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DF80-5640-4AFF-AED9-C27D747C7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647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362E3-34EB-48C7-9BAF-53138640711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CDF80-5640-4AFF-AED9-C27D747C7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1785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" action="ppaction://hlinkshowjump?jump=nextslide"/>
          </p:cNvPr>
          <p:cNvSpPr/>
          <p:nvPr/>
        </p:nvSpPr>
        <p:spPr>
          <a:xfrm>
            <a:off x="264919" y="5674408"/>
            <a:ext cx="1871529" cy="104258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CLICK ME!!!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15296" y="2461186"/>
            <a:ext cx="85287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MAZE: Click “Click me” To begin</a:t>
            </a:r>
            <a:endParaRPr lang="en-US" sz="4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375" y="3531283"/>
            <a:ext cx="3314699" cy="33146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725" y="328882"/>
            <a:ext cx="4667249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59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54650" y="5230026"/>
            <a:ext cx="1871529" cy="1042587"/>
          </a:xfrm>
          <a:prstGeom prst="ellipse">
            <a:avLst/>
          </a:prstGeom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BEGIN!!!!!!!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1"/>
            <a:ext cx="196553" cy="68580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196552" y="1"/>
            <a:ext cx="8947447" cy="239282"/>
          </a:xfrm>
          <a:prstGeom prst="rect">
            <a:avLst/>
          </a:prstGeom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8913264" y="239282"/>
            <a:ext cx="230736" cy="661871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2358810" y="887703"/>
            <a:ext cx="147109" cy="596069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flipV="1">
            <a:off x="2512462" y="6665720"/>
            <a:ext cx="6400802" cy="19228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80931" y="4680955"/>
            <a:ext cx="7710015" cy="202956"/>
          </a:xfrm>
          <a:prstGeom prst="rect">
            <a:avLst/>
          </a:prstGeom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196552" y="6665720"/>
            <a:ext cx="2187723" cy="19228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4-Point Star 11">
            <a:hlinkHover r:id="" action="ppaction://hlinkshowjump?jump=nextslide"/>
          </p:cNvPr>
          <p:cNvSpPr/>
          <p:nvPr/>
        </p:nvSpPr>
        <p:spPr>
          <a:xfrm>
            <a:off x="354650" y="3401226"/>
            <a:ext cx="999857" cy="1093862"/>
          </a:xfrm>
          <a:prstGeom prst="star4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4-Point Star 13">
            <a:hlinkHover r:id="" action="ppaction://hlinkshowjump?jump=nextslide"/>
          </p:cNvPr>
          <p:cNvSpPr/>
          <p:nvPr/>
        </p:nvSpPr>
        <p:spPr>
          <a:xfrm>
            <a:off x="1427142" y="1572420"/>
            <a:ext cx="799037" cy="837483"/>
          </a:xfrm>
          <a:prstGeom prst="star4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4-Point Star 14">
            <a:hlinkHover r:id="" action="ppaction://hlinkshowjump?jump=nextslide"/>
          </p:cNvPr>
          <p:cNvSpPr/>
          <p:nvPr/>
        </p:nvSpPr>
        <p:spPr>
          <a:xfrm>
            <a:off x="269188" y="897308"/>
            <a:ext cx="1085319" cy="1277599"/>
          </a:xfrm>
          <a:prstGeom prst="star4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 flipH="1">
            <a:off x="2382033" y="229678"/>
            <a:ext cx="128187" cy="65802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4-Point Star 16">
            <a:hlinkHover r:id="" action="ppaction://hlinkshowjump?jump=nextslide"/>
          </p:cNvPr>
          <p:cNvSpPr/>
          <p:nvPr/>
        </p:nvSpPr>
        <p:spPr>
          <a:xfrm>
            <a:off x="1469872" y="2730380"/>
            <a:ext cx="799037" cy="837483"/>
          </a:xfrm>
          <a:prstGeom prst="star4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2512463" y="897307"/>
            <a:ext cx="5878484" cy="230723"/>
          </a:xfrm>
          <a:prstGeom prst="rect">
            <a:avLst/>
          </a:prstGeom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Pie 27">
            <a:hlinkHover r:id="" action="ppaction://hlinkshowjump?jump=nextslide"/>
          </p:cNvPr>
          <p:cNvSpPr/>
          <p:nvPr/>
        </p:nvSpPr>
        <p:spPr>
          <a:xfrm>
            <a:off x="7603111" y="239282"/>
            <a:ext cx="596674" cy="658024"/>
          </a:xfrm>
          <a:prstGeom prst="pie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4-Point Star 28">
            <a:hlinkHover r:id="" action="ppaction://hlinkshowjump?jump=nextslide"/>
          </p:cNvPr>
          <p:cNvSpPr/>
          <p:nvPr/>
        </p:nvSpPr>
        <p:spPr>
          <a:xfrm>
            <a:off x="7901448" y="1291496"/>
            <a:ext cx="849285" cy="794758"/>
          </a:xfrm>
          <a:prstGeom prst="star4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2970686" y="2768825"/>
            <a:ext cx="5942577" cy="188006"/>
          </a:xfrm>
          <a:prstGeom prst="rect">
            <a:avLst/>
          </a:prstGeom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 flipH="1">
            <a:off x="7297084" y="1452777"/>
            <a:ext cx="189030" cy="1316048"/>
          </a:xfrm>
          <a:prstGeom prst="rect">
            <a:avLst/>
          </a:prstGeom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 flipH="1">
            <a:off x="6481263" y="1136592"/>
            <a:ext cx="189030" cy="131604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 flipH="1">
            <a:off x="5885995" y="1136592"/>
            <a:ext cx="189030" cy="131604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bid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 flipH="1">
            <a:off x="5238260" y="1444215"/>
            <a:ext cx="189030" cy="1316048"/>
          </a:xfrm>
          <a:prstGeom prst="rect">
            <a:avLst/>
          </a:prstGeom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 flipH="1">
            <a:off x="4606631" y="1145106"/>
            <a:ext cx="189030" cy="131604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 flipH="1">
            <a:off x="4012865" y="1128030"/>
            <a:ext cx="189030" cy="131604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tig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 flipH="1">
            <a:off x="3415925" y="1452775"/>
            <a:ext cx="189030" cy="1316048"/>
          </a:xfrm>
          <a:prstGeom prst="rect">
            <a:avLst/>
          </a:prstGeom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Pie 2">
            <a:hlinkHover r:id="" action="ppaction://hlinkshowjump?jump=nextslide"/>
          </p:cNvPr>
          <p:cNvSpPr/>
          <p:nvPr/>
        </p:nvSpPr>
        <p:spPr>
          <a:xfrm>
            <a:off x="6515692" y="3006002"/>
            <a:ext cx="1691222" cy="1649323"/>
          </a:xfrm>
          <a:prstGeom prst="pie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Pie 38">
            <a:hlinkHover r:id="" action="ppaction://hlinkshowjump?jump=nextslide"/>
          </p:cNvPr>
          <p:cNvSpPr/>
          <p:nvPr/>
        </p:nvSpPr>
        <p:spPr>
          <a:xfrm>
            <a:off x="3059553" y="3014556"/>
            <a:ext cx="1691222" cy="1649323"/>
          </a:xfrm>
          <a:prstGeom prst="pi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 flipH="1">
            <a:off x="4985441" y="2973907"/>
            <a:ext cx="189030" cy="1316048"/>
          </a:xfrm>
          <a:prstGeom prst="rect">
            <a:avLst/>
          </a:prstGeom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 flipH="1">
            <a:off x="5969488" y="3365972"/>
            <a:ext cx="189030" cy="1316048"/>
          </a:xfrm>
          <a:prstGeom prst="rect">
            <a:avLst/>
          </a:prstGeom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2576555" y="564030"/>
            <a:ext cx="3868600" cy="564000"/>
            <a:chOff x="2576555" y="564030"/>
            <a:chExt cx="3868600" cy="564000"/>
          </a:xfrm>
        </p:grpSpPr>
        <p:sp>
          <p:nvSpPr>
            <p:cNvPr id="20" name="Isosceles Triangle 19">
              <a:hlinkHover r:id="" action="ppaction://hlinkshowjump?jump=nextslide"/>
            </p:cNvPr>
            <p:cNvSpPr/>
            <p:nvPr/>
          </p:nvSpPr>
          <p:spPr>
            <a:xfrm>
              <a:off x="2576555" y="572560"/>
              <a:ext cx="394131" cy="555470"/>
            </a:xfrm>
            <a:prstGeom prst="triangl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3079729" y="564030"/>
              <a:ext cx="3365426" cy="564000"/>
              <a:chOff x="3079729" y="564030"/>
              <a:chExt cx="3365426" cy="564000"/>
            </a:xfrm>
          </p:grpSpPr>
          <p:sp>
            <p:nvSpPr>
              <p:cNvPr id="21" name="Isosceles Triangle 20">
                <a:hlinkHover r:id="" action="ppaction://hlinkshowjump?jump=nextslide"/>
              </p:cNvPr>
              <p:cNvSpPr/>
              <p:nvPr/>
            </p:nvSpPr>
            <p:spPr>
              <a:xfrm>
                <a:off x="3079729" y="564030"/>
                <a:ext cx="394131" cy="555470"/>
              </a:xfrm>
              <a:prstGeom prst="triangl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2" name="Isosceles Triangle 21">
                <a:hlinkHover r:id="" action="ppaction://hlinkshowjump?jump=nextslide"/>
              </p:cNvPr>
              <p:cNvSpPr/>
              <p:nvPr/>
            </p:nvSpPr>
            <p:spPr>
              <a:xfrm>
                <a:off x="3625550" y="564030"/>
                <a:ext cx="394131" cy="555470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3" name="Isosceles Triangle 22">
                <a:hlinkHover r:id="" action="ppaction://hlinkshowjump?jump=nextslide"/>
              </p:cNvPr>
              <p:cNvSpPr/>
              <p:nvPr/>
            </p:nvSpPr>
            <p:spPr>
              <a:xfrm>
                <a:off x="4116928" y="572560"/>
                <a:ext cx="394131" cy="555470"/>
              </a:xfrm>
              <a:prstGeom prst="triangl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4" name="Isosceles Triangle 23">
                <a:hlinkHover r:id="" action="ppaction://hlinkshowjump?jump=nextslide"/>
              </p:cNvPr>
              <p:cNvSpPr/>
              <p:nvPr/>
            </p:nvSpPr>
            <p:spPr>
              <a:xfrm>
                <a:off x="4598758" y="572560"/>
                <a:ext cx="394131" cy="555470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5" name="Isosceles Triangle 24">
                <a:hlinkClick r:id="" action="ppaction://hlinkshowjump?jump=nextslide"/>
              </p:cNvPr>
              <p:cNvSpPr/>
              <p:nvPr/>
            </p:nvSpPr>
            <p:spPr>
              <a:xfrm>
                <a:off x="5079956" y="572560"/>
                <a:ext cx="394131" cy="555470"/>
              </a:xfrm>
              <a:prstGeom prst="triangl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6" name="Isosceles Triangle 25">
                <a:hlinkHover r:id="" action="ppaction://hlinkshowjump?jump=nextslide"/>
              </p:cNvPr>
              <p:cNvSpPr/>
              <p:nvPr/>
            </p:nvSpPr>
            <p:spPr>
              <a:xfrm>
                <a:off x="5575357" y="572560"/>
                <a:ext cx="394131" cy="555470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27" name="Isosceles Triangle 26">
                <a:hlinkHover r:id="" action="ppaction://hlinkshowjump?jump=nextslide"/>
              </p:cNvPr>
              <p:cNvSpPr/>
              <p:nvPr/>
            </p:nvSpPr>
            <p:spPr>
              <a:xfrm>
                <a:off x="6051024" y="572560"/>
                <a:ext cx="394131" cy="555470"/>
              </a:xfrm>
              <a:prstGeom prst="triangl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</p:grpSp>
      <p:sp>
        <p:nvSpPr>
          <p:cNvPr id="11" name="Flowchart: Connector 10">
            <a:hlinkHover r:id="" action="ppaction://hlinkshowjump?jump=nextslide"/>
          </p:cNvPr>
          <p:cNvSpPr/>
          <p:nvPr/>
        </p:nvSpPr>
        <p:spPr>
          <a:xfrm>
            <a:off x="5221413" y="4892441"/>
            <a:ext cx="925141" cy="703951"/>
          </a:xfrm>
          <a:prstGeom prst="flowChartConnector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lowchart: Connector 44">
            <a:hlinkHover r:id="" action="ppaction://hlinkshowjump?jump=nextslide"/>
          </p:cNvPr>
          <p:cNvSpPr/>
          <p:nvPr/>
        </p:nvSpPr>
        <p:spPr>
          <a:xfrm>
            <a:off x="5255135" y="5844239"/>
            <a:ext cx="915456" cy="803305"/>
          </a:xfrm>
          <a:prstGeom prst="flowChartConnector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hlinkHover r:id="" action="ppaction://hlinkshowjump?jump=nextslide"/>
          </p:cNvPr>
          <p:cNvSpPr/>
          <p:nvPr/>
        </p:nvSpPr>
        <p:spPr>
          <a:xfrm flipH="1">
            <a:off x="6786471" y="4884952"/>
            <a:ext cx="171598" cy="145816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8" name="7-Point Star 37">
            <a:hlinkClick r:id="" action="ppaction://hlinkshowjump?jump=lastslide"/>
          </p:cNvPr>
          <p:cNvSpPr/>
          <p:nvPr/>
        </p:nvSpPr>
        <p:spPr>
          <a:xfrm>
            <a:off x="2616005" y="5378527"/>
            <a:ext cx="1234720" cy="1040465"/>
          </a:xfrm>
          <a:prstGeom prst="star7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YOUWIN!</a:t>
            </a:r>
            <a:endParaRPr lang="en-US" dirty="0"/>
          </a:p>
        </p:txBody>
      </p:sp>
      <p:sp>
        <p:nvSpPr>
          <p:cNvPr id="42" name="4-Point Star 41">
            <a:hlinkHover r:id="" action="ppaction://hlinkshowjump?jump=nextslide"/>
          </p:cNvPr>
          <p:cNvSpPr/>
          <p:nvPr/>
        </p:nvSpPr>
        <p:spPr>
          <a:xfrm>
            <a:off x="3935346" y="5032972"/>
            <a:ext cx="1338711" cy="1575063"/>
          </a:xfrm>
          <a:prstGeom prst="star4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hlinkHover r:id="" action="ppaction://hlinkshowjump?jump=nextslide"/>
          </p:cNvPr>
          <p:cNvSpPr/>
          <p:nvPr/>
        </p:nvSpPr>
        <p:spPr>
          <a:xfrm flipH="1">
            <a:off x="7432091" y="4900987"/>
            <a:ext cx="171598" cy="145816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1" name="Rectangle 50">
            <a:hlinkHover r:id="" action="ppaction://hlinkshowjump?jump=nextslide"/>
          </p:cNvPr>
          <p:cNvSpPr/>
          <p:nvPr/>
        </p:nvSpPr>
        <p:spPr>
          <a:xfrm flipH="1">
            <a:off x="8046235" y="4915932"/>
            <a:ext cx="171598" cy="145816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072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6.93889E-18 L 4.16667E-6 -6.93889E-18 C -0.00035 -0.00556 -0.00053 -0.01088 -0.00087 -0.0162 C -0.00105 -0.01921 -0.00174 -0.02199 -0.00174 -0.025 C -0.00174 -0.03009 -0.00122 -0.03495 -0.00087 -0.03982 C -0.00053 -0.03704 -0.00035 -0.03403 4.16667E-6 -0.03125 C 0.00017 -0.02986 0.00086 -0.0287 0.00104 -0.02755 C 0.00208 -0.01296 0.00017 -0.00463 4.16667E-6 -6.93889E-18 Z " pathEditMode="relative" ptsTypes="AAAAAAAA">
                                      <p:cBhvr>
                                        <p:cTn id="2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018 0.02754 -0.00017 0.05555 0.00087 0.0831 C 0.00087 0.08541 0.00261 0.07916 0.00261 0.07708 C 0.00295 0.05162 0.00035 0.01273 0 0 Z " pathEditMode="relative" ptsTypes="AAAAA"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035 0.01597 0.00035 0.03217 0.00087 0.04838 C 0.00104 0.04977 0.00191 0.04606 0.00191 0.04467 C 0.00191 0.03889 0.00139 0.0331 0.00087 0.02731 C 0.00087 0.02569 0 0.02407 0 0.02222 C -0.00017 0.01412 0 0.0037 0 0 Z " pathEditMode="relative" ptsTypes="AAAAAAA">
                                      <p:cBhvr>
                                        <p:cTn id="3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017 0.0074 -0.00052 0.01481 -0.00087 0.02222 C -0.00104 0.02615 -0.00174 0.02986 -0.00174 0.03356 C -0.00174 0.03842 -0.00122 0.04351 -0.00087 0.04861 C 0.00278 0.0412 0.00139 0.04537 0.00191 0.03101 C 0.00295 0.00902 0.00035 0.00509 0 0 Z " pathEditMode="relative" ptsTypes="AAAAAAA">
                                      <p:cBhvr>
                                        <p:cTn id="3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07407E-6 L 4.44444E-6 4.07407E-6 C 0.00052 0.0162 0.00208 0.06505 0.00173 0.04861 C 0.00139 0.03588 0.00139 0.02292 0.00087 0.00995 C -0.00017 -0.01366 4.44444E-6 0.00162 4.44444E-6 4.07407E-6 Z " pathEditMode="relative" ptsTypes="AAAAA">
                                      <p:cBhvr>
                                        <p:cTn id="3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017 0.00903 0.00035 0.01806 0.00087 0.02732 C 0.00122 0.03403 0.00174 0.03727 0.00278 0.04352 C 0.00156 0.01273 0.00035 0.00718 0 0 Z " pathEditMode="relative" ptsTypes="AAAAA">
                                      <p:cBhvr>
                                        <p:cTn id="3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48148E-6 L -2.5E-6 0.00023 C 0.00018 0.00903 0.00035 0.01805 0.00087 0.02731 C 0.00122 0.03403 0.00174 0.03727 0.00278 0.04352 C 0.00157 0.01273 0.00035 0.00717 -2.5E-6 1.48148E-6 Z " pathEditMode="relative" rAng="0" ptsTypes="AAAAA">
                                      <p:cBhvr>
                                        <p:cTn id="3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217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33333E-6 L -2.22222E-6 0.00023 C 0.00018 0.00903 0.00035 0.01806 0.00087 0.02732 C 0.00122 0.03403 0.00174 0.03727 0.00278 0.04352 C 0.00156 0.01273 0.00035 0.00718 -2.22222E-6 -3.33333E-6 Z " pathEditMode="relative" rAng="0" ptsTypes="AAAAA">
                                      <p:cBhvr>
                                        <p:cTn id="4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2176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85185E-6 L 3.88889E-6 0.00023 C 0.00017 0.00903 0.00034 0.01805 0.00086 0.02731 C 0.00121 0.03403 0.00173 0.03727 0.00277 0.04352 C 0.00156 0.01273 0.00034 0.00717 3.88889E-6 1.85185E-6 Z " pathEditMode="relative" rAng="0" ptsTypes="AAAAA">
                                      <p:cBhvr>
                                        <p:cTn id="44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2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  <p:bldP spid="17" grpId="0" animBg="1"/>
      <p:bldP spid="28" grpId="0" animBg="1"/>
      <p:bldP spid="29" grpId="0" animBg="1"/>
      <p:bldP spid="32" grpId="0" animBg="1"/>
      <p:bldP spid="33" grpId="0" animBg="1"/>
      <p:bldP spid="35" grpId="0" animBg="1"/>
      <p:bldP spid="36" grpId="0" animBg="1"/>
      <p:bldP spid="3" grpId="0" animBg="1"/>
      <p:bldP spid="39" grpId="0" animBg="1"/>
      <p:bldP spid="11" grpId="0" animBg="1"/>
      <p:bldP spid="45" grpId="0" animBg="1"/>
      <p:bldP spid="48" grpId="0" animBg="1"/>
      <p:bldP spid="42" grpId="0" animBg="1"/>
      <p:bldP spid="50" grpId="0" animBg="1"/>
      <p:bldP spid="5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" action="ppaction://hlinkshowjump?jump=previousslide"/>
          </p:cNvPr>
          <p:cNvSpPr/>
          <p:nvPr/>
        </p:nvSpPr>
        <p:spPr>
          <a:xfrm>
            <a:off x="264919" y="5500688"/>
            <a:ext cx="2135381" cy="121630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TRY AGAIN!!! 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259" y="627203"/>
            <a:ext cx="5652625" cy="548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58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" action="ppaction://hlinkshowjump?jump=lastslideviewed"/>
          </p:cNvPr>
          <p:cNvSpPr/>
          <p:nvPr/>
        </p:nvSpPr>
        <p:spPr>
          <a:xfrm>
            <a:off x="264919" y="5674408"/>
            <a:ext cx="1871529" cy="104258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 AGAIN!!!</a:t>
            </a:r>
            <a:endParaRPr lang="en-US" dirty="0"/>
          </a:p>
        </p:txBody>
      </p:sp>
      <p:sp>
        <p:nvSpPr>
          <p:cNvPr id="2" name="AutoShape 2" descr="data:image/png;base64,iVBORw0KGgoAAAANSUhEUgAAANAAAADzCAMAAADAQmjeAAAAkFBMVEXBsQYTEQIAAAHEtAbHtgbJuAaYjAVdVQMQDgINDAJ8cQQyLgKqnAWwoga6qwYNCwJoXwSgkwWCdwRyaAR3bQQbGAIgHQJXUAO1pga8rAZAOgOQhAU7NgMqJgKOggWUiAVGQANOSAOGewUhHgI3MgMcGQJbUwOfkgUpJQJmXQRTTAPPvgYvKwM/OQMXFAIqJgPHlb3qAAARfUlEQVR4nO1diZajuA41sk1MAjhbJZAVsi9U3v//3fPGmlT1MtMBerjn9OlgqCrf2JYlWRIIdejQoUOHDlV4ruvX3Yd/EzgGcHHdvfgXQW240L+IkD+YQtQb/j2MfICHA9e/h1A4CW62vft7CIk1dDn5pO5e/HvA41s8ufw1chtjtPdu5+GY/A1jRIkfDfE+GfZg58YuJq1eSIR4MDwDhJvFaHNBEZxQ1Me4rZywH2/Ehkp2Z0zcST/E7tWzAcjUbiejwN3CntqB21+tsfe40i2clsF4NIIjCtpHCdNP8DauN0misXdxXYhovDlf19E2nGwnMGqbfMAne3tF9iLZ+QST6ZSOA7RHmKDRaT9F28Trt0tXDRAM73YSj7RQc1cBXEdzOSqY+P39FIcwbNEYYUGHeofo7KejsEa7YLoxVyQcz5YBTnqtoeS5Y2/Kz/crBLqB3Fzox56+wB646BShya4togFf1zi5YhyAkAS6yXV351F6O4GY0pF1xrBsBSOxcYZgE4RHYJkhwhMAWOve4y04azkto6GL2kAIuzsXeVh+EIRcGoqVQgJgsJMfhC40AT6QRMgWu1uv8ZS8GYBcGzj0vD3j54UVhcGQzIX+Y4/J8DHbTgGuVKo/BAu9IWq6ZMAX6FEbk80DPhL2OHIGNx8GV0iGMLaBOXBgvP+ZTDHeeh7ApOmEyBRG0yMdAbMYsyyxdhj3OAfvCrAZAgfR+uCiYULnF5c13xeEd8cEAF1F14FbENsTeAQPMcsGgtAEDlcumAKIf/cHXKxB0/kg0gtE190IVq4bAxc6XTRFj6kLi/Nh5+2lQ8vi0yl39oHg7MZNn3EIb6bDG+wmYi5hn1/EPiQmVUhdOFDs41BoRQBTSoW5t4MocueNJyS2VaEI2B744uMqXSJ0CKD1ICnZhN0a3+jOQ9bDq7WvP4eQx0Iqu3JLPfK9Kz4T3Bdb0k38j6k3YzDCSOh1QhLCufFLCEnFDTZU6gC0LyQcxP3xdS/4OJD0l7seCDk+Ubcx2id19/WngDdilQgrKBDTjF2E3HYWQtxtEw4DsenC7EPdJjSIYdyGARLLXgyCtTqIzu985CbCMloJddQVuoLYnewwtGfA4l7E4RHW3dWfg28xi0drB/pUamxwnINYVkIriFZytiEyAjhFYjp+tmOApGBmIKXZhqiFtPZOAHYEA78nRgpLgwg8F9iDt8OXikfxmfPDAdj+jAMhGPbuTeoNMBvFHHoe9iKwFkID8q7t8Gfhc3yP4HIfi3HSYIcovt3iKDmaBtjd15yT07YVhBCKhysHJkKlu8z7ttg6A891RyPX9YIwdLeT2IJ9TyhAUdwSPtJAFVNsvgyC0e662FuQge0/r+OR9D2Ki0vd/fx5kN166Y8mA7lyuLQiUjCmmlZT15scm2+t5sB4I82HApUiJKu91wqHQg5/OZciwHnmJOnweFl3B38ZmCB311Ozrgy+mth+O4+JhJ5NceCel+P+dCIwHW9s18O0nWwy4DLq7k6HDh06/JeBiUT1GqcfipC3nxoxKj9at1DH7rzX610zRmQrr+d9jMenXhk3cTuYVxrnS2G/jvLW4canNdKRtpzUZR5pJ4itdJuD+HR60njUWWQVU6I8jwXMaz2nlId0FpsZQkQeOViQhBgRYcCVAcqXUG3UhEpNcK7RO1wihD1pLvC9/Io1oZJiilJCxcZJSkhb60x9GtU3RkVCOJhxy3KYMtsUIX7bjTP0U0JQaByfsSbELrL1xOQDjlMbnyIhHK65/Hq1d14Rgj4tKaWG0L2sqipCzkC2Uv8GZiLWTwitVF/MAjCEyh0zhCpyzBDSo0wi+a1YDSBEItXZpenKbxJSJ+fikdrOKTNCdK46Ms4E+G8SQjhxxCO1OSBTQvSq537W198mRFdizkFtDkhD6D5VPR3mXdWExneaIxcKhUZcJRQ+WP0jtF6qjp4K46H3ocfxI8OeGkKs0CiDfUqEyEb9qqAmPpqQ6I7sRMmvazQFloF/pIQKjQw2ZULEs+TevKpNoTOE1P4fvCBUcMYd6SvVJyN0EBORoOWDW3UuIUOIyV7wVfGGJlTSOukr1SclZH1EUbQ4Kt0ni0mrAXoN7fUeVJxzWigM3QJS5RSKjQFKlVMuoLyscKnxoNIQIns1U05VKfda9Sk3VrRtDlFYo/2Q7kM+d8py+1f3ISs9G1tta7XwUkKiq6y0s/4qIba2twJnv+a8tkz10badMA1SW++XNYV7I/zEBeV0qyWY/Y+07dpRMB/oWC8FnQPwFxBCZKIZuZnFCtPQz5ERQoXGsMGEUj/CI/cpPHt9vvIpNJIQIrFidPkNr08zCSF8UONyeKHLtYXQ2ahp5hLN1PVAxsz9lKNRTrmt/DBrBiF93li51A24ii8bq7+jQ4cOHTp06NChQ4cOqBAE8kpbftGOXz2LX/2Gl41/GpiOJgvpIbycNuHzsaiMFCmf0OPtqdc79cvd1JEkp7JDRT1Z/fE/DIx3MxPJ7AhSw0rZHryUdtuiZLfhvmy7VR40kSSlc9VQhzi88+CLuAkUQ5h1LkrhfqL83aXvGEtXF8yfCFnVMwc6NF6+9xEiG+D64McxodmsVPsq7WZcHKLvCFmFfDx9Fv5WQoKPPvuAR3LYg7mY5w+ow1/ZVswH+JYQT7J2GvE3E8Lalc2hN/IxQd54ptw9q+IDZib2CkP0LSEL0mJgeJu2vG+Ejur4JHH1YYHgJCZ9gU/2HZcPgL8nxFjacmRvJkT0Mf6ikI5BdzAIK4vA0YdGef+/J5TG+Ojf/lZCWHV3X0ovoX0/vyQysISvlP8e8hPGbwgxRV7l5AXqmr2RENbBBJUs4eLi1175JVZRFHnFhK8JseQgQ2JkHRn1ZbBk/cYADB0M9/l1yBSRkTJiBNXkYSwboq8JOauziVrS4gS2qzfG/OC1/GPfZAkHOpKJIF/FbGZazTeEBvdPIUZ4RPBA/r+6D95JCJ50gBLUSRGz5KehOiXPfvAbQlSPzHmnR4q+n9DXhQN8VbtDiiysxyotufQtIXJTa+fC1FqqgdCXQXqknws3tcKd5GcI4Uy6MSHt3ktICa+vqyZ9sGz7MRGKJnjnW0J6flpm9b2VEIl5Racp3dWrIKTKRLvLZ/lBc/ieEEJaJXT2MoX8rYTknGLVoLb0b+O9IwXBVQf/X5UOZPasHxAi49xoeCshI5bnZePN1PLCKhowC3XRRgbXht6PRkh9F9rieC8hGuuNpqhIeyYaSxt2VWgh/0NCUs3WBsd7CRkDTEjm9A/S0YOrnmrNrJy8mhl6PyKEyCdXJSTeTQhRrRDD50hWgiHUn4CjDTxl2Am1tIBhJuU1oVM5irYUiD6CmfkL7yVkQhLESCS9/ngSgb5yAqOJ2YWYOEIujgmmU4TYfpHjsMGlY30am0343YRkzXa1OBy18LUFfvSwMux4UuqHFl5SKGIdD8RzCI2wHKeQis63E5IKW2n1M4h8bPbRSmHt0DI7rSZUEhZVQineTwhRdwWZI4sDlwX+VMYA+6g8qVUAoQs1m5B0nPbSSKTFTlYrFAMk8ZQtE6jmIdGOxhL6+HUkCVUxKe+OdxYizrOXy+0IlbzQrQ4L6TLwO3To0KFDu9DifYukmRmY6k+qwVN4ccjceJDrWjuB8S5JpJpJomSMidbhHsM604R+CzKo2dKfhE4qDVF6EXorATbb72UsQEsqTmagV3Cky1ARUslSdK0IwfZOgx6Uz5NbAGEzHOChnD2CEAcXp4Rk8irtte0tZcKivfigjFdB6DKEhBQICTO2BbXDSxAdHt+HynAThGZY2HL3IiESVf1ZzQaZwlGepqj51YeP+w4gTIqE4nYRQsLkDrwghoQqQpQOYF4khHirXjZC0iKnDGysCGFX1nHOCFEhyltRm9oAP/hxfblc1g++IEQSkmLcMmKbEiT4rFo0QLJCtSc9vXcbYEQVIemeU4ScQxx9AEBb3pwigR9gquvTPSzk9KIq4ElIaqP6QNQmPsi3z8ani72zjbyzWi74fPYQts8SQcvUhNxC0GntOG/tHF8dOnTo0KHDN3ixT1b3Tp3D8eqh56Y/08lfgK7PU/LgYC+t2aOuiLftTybTjYvJ0w+WfpVX+KnaoHM2iiV9sqR8FSFI0HiQnqdepkGBkmoqdl++ie3FAe27QU/VgE280AWuZM/ky9ay039HdDefU2nwQoaXdUxqgC/DAfk666iJl5OxWhjdShkswiA6ZFZDYwnpAjhZR3AgOaiwfxwOTJaJtsbVRyvN7mgsIUR0LU/z1ZvQM2kA4ZUpqjIfn8+bngkIsowAaS4h5MtYH2OiEl0N8ErzrKarr0KZCJqCygcwmU8NJmTqEG61Q1SuKPlWlDSozs4EIHV1PTztxmowIR1sxtQBwzyTeWbu2cVq3KommHNpPCGTEjCkWGcwTPKSmcOS78CMpYpJajQhI6pdPHNkUHMWX8qgcgiEE26SUJpNCNGFTFiJVNKDqY51A6tUFFBBRUjrSPtmE9Krgxd2JKoCM3dV9VOHcMrEp2YTSoPIZYi28TCqMManFJawLYQQ0XmeLNtg2UtCqDWE0lprab4xnb3K+DBBqW0gJN8mLeVCKgVUfPDTEZBK32Nq333K2SE3bn2bOPZmmCjzlIHOv3tUuqcqnqv0dqxGsBhUSlQmXHPefS7PuguEjDzblasKjLKML52zcy2IdS0vmvPqtQohRAa8ICP0I0juq4yH6eOs8L5PJSdZg96NVyWkM7r5Pje7MdJFhbWVHWRqub6pM/cadO5aJWTq8nO21Q4fTN1ENjhpukZs9D51k/gHXpUSNeOJEPItrnam1c7FONjG2ruQ9jmV84elGEN3yhWfXnMG6AUhefCt8wjyXC+W2xM6mzK9q8oZzGrp+Rd4JiQGYVZJdoCifUSH5bucN0fEoZeEhBgwngTTY4iKnjkp2PK7DJJmnSPrTI1quAtxZYFQlSoEENmVSj3Ey+8e+w3wAxeBR/3xuP+UT4JJsLlGh8Nnb+c9Fx4Sd3enz8MhGtqoQfJA48vjbUxkDMaTt75y9892rkOHDh06dOjQocN/BlW19EVl/vTD6x9oRhBJBq8cFaIiSfLCTFjdFdeBm7YH1fCT/FYTIKO0i1EheC2uBpl5o3P1N5gM5f/y9bpkqpryBCLd0JxciLBUFsIcRvrmJtane6YGmHK8GfdI7ghWfuMGuXyUWzfz0xsGqZNae+1v9JlQ7jdtGiFcer8gjfUrykz3/JTeE6GcQtMImTlnCr6EH+pNvkd9y5D1X0w5KyuL2DhCulhMlNbmsQoe0vzWC0KOqaXXOEJq2TAtB/SborKzuHzwXhBK4xgaRwgVKv2pY5Ts9LiwvJ4IqcgfdQrbPEJUlYxUG0v21iQ1YDQXgBVCcF1lRY2aRyiPG9FDkr+0M9+ingjpA2T5MsDmEdLjIimo8CU+Vz0mptqcFuhVQr37NT2EbCAhKs+rVFymKuAo15TzPxMgY2q8PhGiSsDL18k2kJApnamFNl/clXogBLdq1Uf1T4SIPrWEHWkgIaPAbVXlORir9xaK/7aFk+1nQibQDvwGEkJUSms43Qd6aDwVhXFXM87kd74gpCNuIb43kJCpwS33UWdNEN0zi1kBL9QKfkEorT1nj5tHyETxqHidCTG9vxZm3EtCCMvNiO0nzSOkgxWttKqpDtZULQdjR7wmpL4HVtK9G4JUh7PYhzJzeFp4Ps1meEkoL6jbOELpyxpMRVcdH5xr3V8RQigrud8wQrqueGarahVISojMzn5NKH9NQtMIZXaDtlwDc5UV6vhqhGgMzSRk5lwWdLoqRcJ8TUhHfTeQEEIXlht2RhliH7mv6itCOuq7gYRIXkQXZRtTHi/2JSFZIriRhIRiKhPT8sLb8jKPCxaESo7G3K9oyomemkYIoX6/EEuCt+Kq8DoofJahJjLv4SnohCxfRqHUj7IP/oULv/Tm3Je3OnTo0KFDhw4dOvw8/g/tzxIZca/dJwAAAABJRU5ErkJggg=="/>
          <p:cNvSpPr>
            <a:spLocks noChangeAspect="1" noChangeArrowheads="1"/>
          </p:cNvSpPr>
          <p:nvPr/>
        </p:nvSpPr>
        <p:spPr bwMode="auto">
          <a:xfrm>
            <a:off x="3098529" y="2267997"/>
            <a:ext cx="2790377" cy="279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050" y="1173845"/>
            <a:ext cx="4500563" cy="4500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44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26</Words>
  <Application>Microsoft Office PowerPoint</Application>
  <PresentationFormat>Letter Paper (8.5x11 in)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Isaiah Wilson</dc:creator>
  <cp:lastModifiedBy>Isaiah Wilson</cp:lastModifiedBy>
  <cp:revision>22</cp:revision>
  <dcterms:created xsi:type="dcterms:W3CDTF">2014-10-02T19:51:44Z</dcterms:created>
  <dcterms:modified xsi:type="dcterms:W3CDTF">2014-10-07T20:17:48Z</dcterms:modified>
</cp:coreProperties>
</file>