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55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492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37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508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69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19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75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85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84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88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802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FB784-5656-4F7D-9646-0272397DCC1F}" type="datetimeFigureOut">
              <a:rPr lang="en-US" smtClean="0"/>
              <a:t>10/7/2014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59BF7-5A67-444D-B1A9-364A026D29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26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1135" y="5571859"/>
            <a:ext cx="1162225" cy="40165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nextslide"/>
              </a:rPr>
              <a:t>Start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my first maze enjoy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24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948585" y="5691500"/>
            <a:ext cx="1162225" cy="40165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2110810" y="4033615"/>
            <a:ext cx="196554" cy="20595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752031" y="4033615"/>
            <a:ext cx="196554" cy="20595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752031" y="1974079"/>
            <a:ext cx="196554" cy="20595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110810" y="1974079"/>
            <a:ext cx="196554" cy="20595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32-Point Star 21">
            <a:hlinkHover r:id="" action="ppaction://hlinkshowjump?jump=nextslide"/>
          </p:cNvPr>
          <p:cNvSpPr/>
          <p:nvPr/>
        </p:nvSpPr>
        <p:spPr>
          <a:xfrm>
            <a:off x="2714829" y="113659"/>
            <a:ext cx="1885554" cy="1491069"/>
          </a:xfrm>
          <a:prstGeom prst="star32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747759" y="0"/>
            <a:ext cx="203730" cy="20595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5400000">
            <a:off x="3257899" y="1023544"/>
            <a:ext cx="158465" cy="20595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>
            <a:off x="5317437" y="1023544"/>
            <a:ext cx="158465" cy="205953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5400000">
            <a:off x="7029271" y="1368055"/>
            <a:ext cx="161659" cy="1367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5400000">
            <a:off x="7934769" y="1556041"/>
            <a:ext cx="179461" cy="19997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5400000">
            <a:off x="5935052" y="1556041"/>
            <a:ext cx="179461" cy="19997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>
            <a:off x="3935335" y="1556038"/>
            <a:ext cx="179461" cy="19997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5400000">
            <a:off x="3183304" y="3772955"/>
            <a:ext cx="179461" cy="19997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>
            <a:off x="5176615" y="3772954"/>
            <a:ext cx="179461" cy="19997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5400000">
            <a:off x="7177742" y="3771543"/>
            <a:ext cx="176639" cy="19997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16200000">
            <a:off x="8360647" y="6082126"/>
            <a:ext cx="113220" cy="14534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rot="16200000">
            <a:off x="6907158" y="6082126"/>
            <a:ext cx="113220" cy="14534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51">
            <a:hlinkHover r:id="" action="ppaction://hlinkshowjump?jump=nextslide"/>
          </p:cNvPr>
          <p:cNvSpPr/>
          <p:nvPr/>
        </p:nvSpPr>
        <p:spPr>
          <a:xfrm rot="16200000">
            <a:off x="5454181" y="6082126"/>
            <a:ext cx="113220" cy="14534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>
            <a:hlinkHover r:id="" action="ppaction://hlinkshowjump?jump=nextslide"/>
          </p:cNvPr>
          <p:cNvSpPr/>
          <p:nvPr/>
        </p:nvSpPr>
        <p:spPr>
          <a:xfrm rot="16200000">
            <a:off x="4006562" y="6082125"/>
            <a:ext cx="113220" cy="14534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ctangle 53">
            <a:hlinkHover r:id="" action="ppaction://hlinkshowjump?jump=nextslide"/>
          </p:cNvPr>
          <p:cNvSpPr/>
          <p:nvPr/>
        </p:nvSpPr>
        <p:spPr>
          <a:xfrm rot="16200000">
            <a:off x="2547203" y="6082123"/>
            <a:ext cx="113220" cy="14534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32-Point Star 54">
            <a:hlinkHover r:id="" action="ppaction://hlinkshowjump?jump=nextslide"/>
          </p:cNvPr>
          <p:cNvSpPr/>
          <p:nvPr/>
        </p:nvSpPr>
        <p:spPr>
          <a:xfrm>
            <a:off x="2723367" y="2774770"/>
            <a:ext cx="1885554" cy="1491069"/>
          </a:xfrm>
          <a:prstGeom prst="star32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32-Point Star 61">
            <a:hlinkHover r:id="" action="ppaction://hlinkshowjump?jump=nextslide"/>
          </p:cNvPr>
          <p:cNvSpPr/>
          <p:nvPr/>
        </p:nvSpPr>
        <p:spPr>
          <a:xfrm>
            <a:off x="6316610" y="5207066"/>
            <a:ext cx="1583963" cy="995442"/>
          </a:xfrm>
          <a:prstGeom prst="star32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>
            <a:off x="5784236" y="15053"/>
            <a:ext cx="141006" cy="15382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6184720" y="0"/>
            <a:ext cx="141006" cy="15382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6576396" y="-10337"/>
            <a:ext cx="141006" cy="15382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6968089" y="-10337"/>
            <a:ext cx="141006" cy="15382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>
            <a:off x="5632944" y="2645627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ectangle 80">
            <a:hlinkHover r:id="" action="ppaction://hlinkshowjump?jump=nextslide"/>
          </p:cNvPr>
          <p:cNvSpPr/>
          <p:nvPr/>
        </p:nvSpPr>
        <p:spPr>
          <a:xfrm>
            <a:off x="5973826" y="2659651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6316610" y="2645627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 82">
            <a:hlinkHover r:id="" action="ppaction://hlinkshowjump?jump=nextslide"/>
          </p:cNvPr>
          <p:cNvSpPr/>
          <p:nvPr/>
        </p:nvSpPr>
        <p:spPr>
          <a:xfrm>
            <a:off x="6669674" y="2659650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ectangle 83">
            <a:hlinkHover r:id="" action="ppaction://hlinkshowjump?jump=nextslide"/>
          </p:cNvPr>
          <p:cNvSpPr/>
          <p:nvPr/>
        </p:nvSpPr>
        <p:spPr>
          <a:xfrm>
            <a:off x="7033449" y="2644534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 88">
            <a:hlinkHover r:id="" action="ppaction://hlinkshowjump?jump=nextslide"/>
          </p:cNvPr>
          <p:cNvSpPr/>
          <p:nvPr/>
        </p:nvSpPr>
        <p:spPr>
          <a:xfrm rot="16200000">
            <a:off x="1176589" y="4688189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ectangle 89">
            <a:hlinkHover r:id="" action="ppaction://hlinkshowjump?jump=nextslide"/>
          </p:cNvPr>
          <p:cNvSpPr/>
          <p:nvPr/>
        </p:nvSpPr>
        <p:spPr>
          <a:xfrm rot="16200000">
            <a:off x="1765886" y="5042985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Rectangle 90"/>
          <p:cNvSpPr/>
          <p:nvPr/>
        </p:nvSpPr>
        <p:spPr>
          <a:xfrm rot="16200000">
            <a:off x="1765886" y="4379456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Rectangle 91">
            <a:hlinkHover r:id="" action="ppaction://hlinkshowjump?jump=nextslide"/>
          </p:cNvPr>
          <p:cNvSpPr/>
          <p:nvPr/>
        </p:nvSpPr>
        <p:spPr>
          <a:xfrm rot="16200000">
            <a:off x="1194400" y="4081470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 rot="16200000">
            <a:off x="1772516" y="3732484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Rectangle 93"/>
          <p:cNvSpPr/>
          <p:nvPr/>
        </p:nvSpPr>
        <p:spPr>
          <a:xfrm rot="16200000">
            <a:off x="1184042" y="3435719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Rectangle 94">
            <a:hlinkHover r:id="" action="ppaction://hlinkshowjump?jump=nextslide"/>
          </p:cNvPr>
          <p:cNvSpPr/>
          <p:nvPr/>
        </p:nvSpPr>
        <p:spPr>
          <a:xfrm rot="16200000">
            <a:off x="1799504" y="3134577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Rectangle 95">
            <a:hlinkHover r:id="" action="ppaction://hlinkshowjump?jump=nextslide"/>
          </p:cNvPr>
          <p:cNvSpPr/>
          <p:nvPr/>
        </p:nvSpPr>
        <p:spPr>
          <a:xfrm rot="16200000">
            <a:off x="1204260" y="2808759"/>
            <a:ext cx="882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Rectangle 96">
            <a:hlinkHover r:id="" action="ppaction://hlinkshowjump?jump=nextslide"/>
          </p:cNvPr>
          <p:cNvSpPr/>
          <p:nvPr/>
        </p:nvSpPr>
        <p:spPr>
          <a:xfrm rot="16200000">
            <a:off x="1855492" y="2506056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Rectangle 97">
            <a:hlinkClick r:id="" action="ppaction://hlinkshowjump?jump=nextslide"/>
          </p:cNvPr>
          <p:cNvSpPr/>
          <p:nvPr/>
        </p:nvSpPr>
        <p:spPr>
          <a:xfrm rot="16200000">
            <a:off x="1194399" y="2167404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Rectangle 98">
            <a:hlinkHover r:id="" action="ppaction://hlinkshowjump?jump=nextslide"/>
          </p:cNvPr>
          <p:cNvSpPr/>
          <p:nvPr/>
        </p:nvSpPr>
        <p:spPr>
          <a:xfrm rot="16200000">
            <a:off x="1762335" y="1799911"/>
            <a:ext cx="94633" cy="5937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Rectangle 99">
            <a:hlinkHover r:id="" action="ppaction://hlinkshowjump?jump=nextslide"/>
          </p:cNvPr>
          <p:cNvSpPr/>
          <p:nvPr/>
        </p:nvSpPr>
        <p:spPr>
          <a:xfrm>
            <a:off x="5101155" y="4859721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>
            <a:hlinkClick r:id="" action="ppaction://hlinkshowjump?jump=nextslide"/>
          </p:cNvPr>
          <p:cNvSpPr/>
          <p:nvPr/>
        </p:nvSpPr>
        <p:spPr>
          <a:xfrm>
            <a:off x="4689994" y="4850312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Rectangle 105"/>
          <p:cNvSpPr/>
          <p:nvPr/>
        </p:nvSpPr>
        <p:spPr>
          <a:xfrm>
            <a:off x="5274525" y="2659649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Rectangle 106">
            <a:hlinkHover r:id="" action="ppaction://hlinkshowjump?jump=nextslide"/>
          </p:cNvPr>
          <p:cNvSpPr/>
          <p:nvPr/>
        </p:nvSpPr>
        <p:spPr>
          <a:xfrm>
            <a:off x="4238040" y="4857021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Rectangle 107">
            <a:hlinkHover r:id="" action="ppaction://hlinkshowjump?jump=nextslide"/>
          </p:cNvPr>
          <p:cNvSpPr/>
          <p:nvPr/>
        </p:nvSpPr>
        <p:spPr>
          <a:xfrm>
            <a:off x="3834930" y="4857021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Rectangle 108">
            <a:hlinkHover r:id="" action="ppaction://hlinkshowjump?jump=nextslide"/>
          </p:cNvPr>
          <p:cNvSpPr/>
          <p:nvPr/>
        </p:nvSpPr>
        <p:spPr>
          <a:xfrm>
            <a:off x="3410970" y="4850312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Rectangle 109">
            <a:hlinkHover r:id="" action="ppaction://hlinkshowjump?jump=nextslide"/>
          </p:cNvPr>
          <p:cNvSpPr/>
          <p:nvPr/>
        </p:nvSpPr>
        <p:spPr>
          <a:xfrm>
            <a:off x="2964769" y="4850311"/>
            <a:ext cx="151292" cy="16213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934471" y="6202508"/>
            <a:ext cx="1160881" cy="40042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lastslide"/>
              </a:rPr>
              <a:t>Finish</a:t>
            </a:r>
            <a:endParaRPr lang="en-US" dirty="0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 rot="5400000" flipH="1">
            <a:off x="1504701" y="5313318"/>
            <a:ext cx="45719" cy="155960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4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00382 0.0550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6296E-6 L -0.00382 0.0550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00208 L -0.00174 0.05717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33333E-6 L -0.00382 0.05509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-0.00382 0.05509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L -0.00382 0.05509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00382 0.05509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8148E-6 L -0.00382 0.0550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-0.00382 0.0551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85185E-6 L -0.00382 0.0550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6296E-6 L -0.00382 0.0551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-0.00382 0.05509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L -0.00382 0.05509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111E-6 L -0.00382 0.05509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-0.00382 0.0551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L -0.00382 0.0551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5" grpId="0" animBg="1"/>
      <p:bldP spid="62" grpId="0" animBg="1"/>
      <p:bldP spid="63" grpId="0" animBg="1"/>
      <p:bldP spid="69" grpId="0" animBg="1"/>
      <p:bldP spid="72" grpId="0" animBg="1"/>
      <p:bldP spid="73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100" grpId="0" animBg="1"/>
      <p:bldP spid="101" grpId="0" animBg="1"/>
      <p:bldP spid="106" grpId="0" animBg="1"/>
      <p:bldP spid="107" grpId="0" animBg="1"/>
      <p:bldP spid="108" grpId="0" animBg="1"/>
      <p:bldP spid="109" grpId="0" animBg="1"/>
      <p:bldP spid="1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8585" y="5691500"/>
            <a:ext cx="1162225" cy="40165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firstslide"/>
              </a:rPr>
              <a:t>Start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4357"/>
            <a:ext cx="9144000" cy="27612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 flipV="1">
            <a:off x="511629" y="510912"/>
            <a:ext cx="7772400" cy="13851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3000" y="2138998"/>
            <a:ext cx="6858000" cy="16557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Nice try 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79010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Good job </a:t>
            </a:r>
            <a:endParaRPr lang="en-US" sz="8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350" y="168573"/>
            <a:ext cx="3727000" cy="3727000"/>
          </a:xfrm>
        </p:spPr>
      </p:pic>
    </p:spTree>
    <p:extLst>
      <p:ext uri="{BB962C8B-B14F-4D97-AF65-F5344CB8AC3E}">
        <p14:creationId xmlns:p14="http://schemas.microsoft.com/office/powerpoint/2010/main" val="98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14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This is my first maze enjoy </vt:lpstr>
      <vt:lpstr>PowerPoint Presentation</vt:lpstr>
      <vt:lpstr>PowerPoint Presentation</vt:lpstr>
      <vt:lpstr>Good job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Chaise Fordham</dc:creator>
  <cp:lastModifiedBy>Chaise Fordham</cp:lastModifiedBy>
  <cp:revision>13</cp:revision>
  <dcterms:created xsi:type="dcterms:W3CDTF">2014-10-02T19:51:38Z</dcterms:created>
  <dcterms:modified xsi:type="dcterms:W3CDTF">2014-10-07T20:16:01Z</dcterms:modified>
</cp:coreProperties>
</file>