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1" r:id="rId1"/>
  </p:sldMasterIdLst>
  <p:sldIdLst>
    <p:sldId id="256" r:id="rId2"/>
    <p:sldId id="257" r:id="rId3"/>
    <p:sldId id="258" r:id="rId4"/>
    <p:sldId id="259" r:id="rId5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67" d="100"/>
          <a:sy n="67" d="100"/>
        </p:scale>
        <p:origin x="60" y="10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8EA2C-D19A-4D41-B526-99FA26FE0080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CE91D7A4-34CC-498F-8200-27A25E7D68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5104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8EA2C-D19A-4D41-B526-99FA26FE0080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CE91D7A4-34CC-498F-8200-27A25E7D68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205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8EA2C-D19A-4D41-B526-99FA26FE0080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CE91D7A4-34CC-498F-8200-27A25E7D6836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88941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8EA2C-D19A-4D41-B526-99FA26FE0080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CE91D7A4-34CC-498F-8200-27A25E7D68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4085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8EA2C-D19A-4D41-B526-99FA26FE0080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CE91D7A4-34CC-498F-8200-27A25E7D683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285554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8EA2C-D19A-4D41-B526-99FA26FE0080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CE91D7A4-34CC-498F-8200-27A25E7D68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97873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8EA2C-D19A-4D41-B526-99FA26FE0080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1D7A4-34CC-498F-8200-27A25E7D68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9417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8EA2C-D19A-4D41-B526-99FA26FE0080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1D7A4-34CC-498F-8200-27A25E7D68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627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8EA2C-D19A-4D41-B526-99FA26FE0080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1D7A4-34CC-498F-8200-27A25E7D68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816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8EA2C-D19A-4D41-B526-99FA26FE0080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CE91D7A4-34CC-498F-8200-27A25E7D68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456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8EA2C-D19A-4D41-B526-99FA26FE0080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CE91D7A4-34CC-498F-8200-27A25E7D68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3562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8EA2C-D19A-4D41-B526-99FA26FE0080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CE91D7A4-34CC-498F-8200-27A25E7D68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1826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8EA2C-D19A-4D41-B526-99FA26FE0080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1D7A4-34CC-498F-8200-27A25E7D68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16113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8EA2C-D19A-4D41-B526-99FA26FE0080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1D7A4-34CC-498F-8200-27A25E7D68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6455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8EA2C-D19A-4D41-B526-99FA26FE0080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1D7A4-34CC-498F-8200-27A25E7D68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4974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8EA2C-D19A-4D41-B526-99FA26FE0080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CE91D7A4-34CC-498F-8200-27A25E7D68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7874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B8EA2C-D19A-4D41-B526-99FA26FE0080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CE91D7A4-34CC-498F-8200-27A25E7D68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873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3" r:id="rId2"/>
    <p:sldLayoutId id="2147483794" r:id="rId3"/>
    <p:sldLayoutId id="2147483795" r:id="rId4"/>
    <p:sldLayoutId id="2147483796" r:id="rId5"/>
    <p:sldLayoutId id="2147483797" r:id="rId6"/>
    <p:sldLayoutId id="2147483798" r:id="rId7"/>
    <p:sldLayoutId id="2147483799" r:id="rId8"/>
    <p:sldLayoutId id="2147483800" r:id="rId9"/>
    <p:sldLayoutId id="2147483801" r:id="rId10"/>
    <p:sldLayoutId id="2147483802" r:id="rId11"/>
    <p:sldLayoutId id="2147483803" r:id="rId12"/>
    <p:sldLayoutId id="2147483804" r:id="rId13"/>
    <p:sldLayoutId id="2147483805" r:id="rId14"/>
    <p:sldLayoutId id="2147483806" r:id="rId15"/>
    <p:sldLayoutId id="214748380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ertical Scroll 4">
            <a:hlinkHover r:id="" action="ppaction://hlinkshowjump?jump=nextslide"/>
          </p:cNvPr>
          <p:cNvSpPr/>
          <p:nvPr/>
        </p:nvSpPr>
        <p:spPr>
          <a:xfrm>
            <a:off x="296093" y="5869577"/>
            <a:ext cx="966651" cy="836022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743343" y="2597922"/>
            <a:ext cx="623842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if you win your so lucky its dump have fun start at the beginning and get to the end just as simple as that </a:t>
            </a:r>
            <a:endParaRPr lang="en-US" sz="2800" dirty="0"/>
          </a:p>
        </p:txBody>
      </p:sp>
      <p:sp>
        <p:nvSpPr>
          <p:cNvPr id="3" name="Rectangle 2"/>
          <p:cNvSpPr/>
          <p:nvPr/>
        </p:nvSpPr>
        <p:spPr>
          <a:xfrm>
            <a:off x="2491892" y="1832022"/>
            <a:ext cx="407996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/>
              <a:t>welcome to my maze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71769" y="6149088"/>
            <a:ext cx="6152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start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858208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ertical Scroll 4"/>
          <p:cNvSpPr/>
          <p:nvPr/>
        </p:nvSpPr>
        <p:spPr>
          <a:xfrm>
            <a:off x="326397" y="5869578"/>
            <a:ext cx="966651" cy="836022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1532709" y="2377440"/>
            <a:ext cx="209005" cy="44805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hlinkClick r:id="" action="ppaction://hlinkshowjump?jump=nextslide"/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06453" y="4844872"/>
            <a:ext cx="225572" cy="1246293"/>
          </a:xfrm>
          <a:prstGeom prst="rect">
            <a:avLst/>
          </a:prstGeom>
        </p:spPr>
      </p:pic>
      <p:sp>
        <p:nvSpPr>
          <p:cNvPr id="9" name="Oval 8">
            <a:hlinkHover r:id="" action="ppaction://hlinkshowjump?jump=nextslide"/>
          </p:cNvPr>
          <p:cNvSpPr/>
          <p:nvPr/>
        </p:nvSpPr>
        <p:spPr>
          <a:xfrm>
            <a:off x="90022" y="2404801"/>
            <a:ext cx="790846" cy="99277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8489" y="3164849"/>
            <a:ext cx="284688" cy="358577"/>
          </a:xfrm>
          <a:prstGeom prst="rect">
            <a:avLst/>
          </a:prstGeom>
        </p:spPr>
      </p:pic>
      <p:pic>
        <p:nvPicPr>
          <p:cNvPr id="12" name="Picture 11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9475" y="2482782"/>
            <a:ext cx="286537" cy="359695"/>
          </a:xfrm>
          <a:prstGeom prst="rect">
            <a:avLst/>
          </a:prstGeom>
        </p:spPr>
      </p:pic>
      <p:sp>
        <p:nvSpPr>
          <p:cNvPr id="13" name="Equal 12">
            <a:hlinkHover r:id="" action="ppaction://hlinkshowjump?jump=nextslide"/>
          </p:cNvPr>
          <p:cNvSpPr/>
          <p:nvPr/>
        </p:nvSpPr>
        <p:spPr>
          <a:xfrm>
            <a:off x="1295821" y="1240720"/>
            <a:ext cx="1875485" cy="1539907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Right Triangle 18">
            <a:hlinkHover r:id="" action="ppaction://hlinkshowjump?jump=nextslide"/>
          </p:cNvPr>
          <p:cNvSpPr/>
          <p:nvPr/>
        </p:nvSpPr>
        <p:spPr>
          <a:xfrm rot="5400000">
            <a:off x="298117" y="1230833"/>
            <a:ext cx="914400" cy="1532709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3928" y="1565628"/>
            <a:ext cx="225572" cy="4493141"/>
          </a:xfrm>
          <a:prstGeom prst="rect">
            <a:avLst/>
          </a:prstGeom>
        </p:spPr>
      </p:pic>
      <p:pic>
        <p:nvPicPr>
          <p:cNvPr id="25" name="Picture 24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3178373" y="1315468"/>
            <a:ext cx="338153" cy="845265"/>
          </a:xfrm>
          <a:prstGeom prst="rect">
            <a:avLst/>
          </a:prstGeom>
        </p:spPr>
      </p:pic>
      <p:sp>
        <p:nvSpPr>
          <p:cNvPr id="27" name="Not Equal 26">
            <a:hlinkHover r:id="" action="ppaction://hlinkshowjump?jump=nextslide"/>
          </p:cNvPr>
          <p:cNvSpPr/>
          <p:nvPr/>
        </p:nvSpPr>
        <p:spPr>
          <a:xfrm>
            <a:off x="3509554" y="5814001"/>
            <a:ext cx="1828800" cy="1043999"/>
          </a:xfrm>
          <a:prstGeom prst="mathNot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28" name="Picture 27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3626065" y="6528660"/>
            <a:ext cx="481294" cy="225573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53925" y="5789907"/>
            <a:ext cx="225572" cy="481626"/>
          </a:xfrm>
          <a:prstGeom prst="rect">
            <a:avLst/>
          </a:prstGeom>
        </p:spPr>
      </p:pic>
      <p:sp>
        <p:nvSpPr>
          <p:cNvPr id="30" name="Rectangle 29"/>
          <p:cNvSpPr/>
          <p:nvPr/>
        </p:nvSpPr>
        <p:spPr>
          <a:xfrm>
            <a:off x="3048530" y="6510818"/>
            <a:ext cx="705395" cy="3506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11038" y="3820772"/>
            <a:ext cx="1243692" cy="225572"/>
          </a:xfrm>
          <a:prstGeom prst="rect">
            <a:avLst/>
          </a:prstGeom>
        </p:spPr>
      </p:pic>
      <p:pic>
        <p:nvPicPr>
          <p:cNvPr id="32" name="Picture 31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7393" y="4318841"/>
            <a:ext cx="1243692" cy="225572"/>
          </a:xfrm>
          <a:prstGeom prst="rect">
            <a:avLst/>
          </a:prstGeom>
        </p:spPr>
      </p:pic>
      <p:pic>
        <p:nvPicPr>
          <p:cNvPr id="33" name="Picture 32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10442" y="4827534"/>
            <a:ext cx="1243692" cy="225572"/>
          </a:xfrm>
          <a:prstGeom prst="rect">
            <a:avLst/>
          </a:prstGeom>
        </p:spPr>
      </p:pic>
      <p:sp>
        <p:nvSpPr>
          <p:cNvPr id="39" name="Pie 38">
            <a:hlinkHover r:id="" action="ppaction://hlinkshowjump?jump=nextslide"/>
          </p:cNvPr>
          <p:cNvSpPr/>
          <p:nvPr/>
        </p:nvSpPr>
        <p:spPr>
          <a:xfrm>
            <a:off x="2243674" y="651704"/>
            <a:ext cx="523857" cy="627017"/>
          </a:xfrm>
          <a:prstGeom prst="p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40" name="Picture 39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0800000">
            <a:off x="2727198" y="-20885"/>
            <a:ext cx="584004" cy="640135"/>
          </a:xfrm>
          <a:prstGeom prst="rect">
            <a:avLst/>
          </a:prstGeom>
        </p:spPr>
      </p:pic>
      <p:sp>
        <p:nvSpPr>
          <p:cNvPr id="41" name="Sun 40"/>
          <p:cNvSpPr/>
          <p:nvPr/>
        </p:nvSpPr>
        <p:spPr>
          <a:xfrm>
            <a:off x="378976" y="200664"/>
            <a:ext cx="540263" cy="488218"/>
          </a:xfrm>
          <a:prstGeom prst="sun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Cloud 41"/>
          <p:cNvSpPr/>
          <p:nvPr/>
        </p:nvSpPr>
        <p:spPr>
          <a:xfrm>
            <a:off x="326397" y="489436"/>
            <a:ext cx="812991" cy="668645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5" name="Picture 44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16200000">
            <a:off x="873118" y="676418"/>
            <a:ext cx="1547337" cy="225572"/>
          </a:xfrm>
          <a:prstGeom prst="rect">
            <a:avLst/>
          </a:prstGeom>
        </p:spPr>
      </p:pic>
      <p:pic>
        <p:nvPicPr>
          <p:cNvPr id="47" name="Picture 46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6448" y="41105"/>
            <a:ext cx="225572" cy="4493141"/>
          </a:xfrm>
          <a:prstGeom prst="rect">
            <a:avLst/>
          </a:prstGeom>
        </p:spPr>
      </p:pic>
      <p:pic>
        <p:nvPicPr>
          <p:cNvPr id="48" name="Picture 47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6412591" y="2083271"/>
            <a:ext cx="225572" cy="4493141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382050" y="589502"/>
            <a:ext cx="573914" cy="627718"/>
          </a:xfrm>
          <a:prstGeom prst="rect">
            <a:avLst/>
          </a:prstGeom>
        </p:spPr>
      </p:pic>
      <p:sp>
        <p:nvSpPr>
          <p:cNvPr id="51" name="Flowchart: Decision 50">
            <a:hlinkHover r:id="" action="ppaction://hlinkshowjump?jump=nextslide"/>
          </p:cNvPr>
          <p:cNvSpPr/>
          <p:nvPr/>
        </p:nvSpPr>
        <p:spPr>
          <a:xfrm>
            <a:off x="6285273" y="5381664"/>
            <a:ext cx="679269" cy="994139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2" name="Picture 51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141415" y="4200628"/>
            <a:ext cx="701101" cy="1018120"/>
          </a:xfrm>
          <a:prstGeom prst="rect">
            <a:avLst/>
          </a:prstGeom>
        </p:spPr>
      </p:pic>
      <p:pic>
        <p:nvPicPr>
          <p:cNvPr id="53" name="Picture 52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070847" y="5357683"/>
            <a:ext cx="701101" cy="1018120"/>
          </a:xfrm>
          <a:prstGeom prst="rect">
            <a:avLst/>
          </a:prstGeom>
        </p:spPr>
      </p:pic>
      <p:pic>
        <p:nvPicPr>
          <p:cNvPr id="54" name="Picture 53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297493" y="4174192"/>
            <a:ext cx="701101" cy="1018120"/>
          </a:xfrm>
          <a:prstGeom prst="rect">
            <a:avLst/>
          </a:prstGeom>
        </p:spPr>
      </p:pic>
      <p:pic>
        <p:nvPicPr>
          <p:cNvPr id="55" name="Picture 54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6990738" y="4134326"/>
            <a:ext cx="248329" cy="405819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017343" y="2042475"/>
            <a:ext cx="4126657" cy="22557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554927" y="2792581"/>
            <a:ext cx="4295375" cy="22557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017343" y="3561211"/>
            <a:ext cx="4126657" cy="225572"/>
          </a:xfrm>
          <a:prstGeom prst="rect">
            <a:avLst/>
          </a:prstGeom>
        </p:spPr>
      </p:pic>
      <p:sp>
        <p:nvSpPr>
          <p:cNvPr id="17" name="Moon 16">
            <a:hlinkClick r:id="" action="ppaction://hlinkshowjump?jump=lastslide"/>
          </p:cNvPr>
          <p:cNvSpPr/>
          <p:nvPr/>
        </p:nvSpPr>
        <p:spPr>
          <a:xfrm>
            <a:off x="7842516" y="427094"/>
            <a:ext cx="974221" cy="1248664"/>
          </a:xfrm>
          <a:prstGeom prst="mo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8" name="Regular Pentagon 17">
            <a:hlinkHover r:id="" action="ppaction://hlinkshowjump?jump=nextslide"/>
          </p:cNvPr>
          <p:cNvSpPr/>
          <p:nvPr/>
        </p:nvSpPr>
        <p:spPr>
          <a:xfrm>
            <a:off x="6525377" y="571761"/>
            <a:ext cx="919934" cy="991112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Down Ribbon 25">
            <a:hlinkHover r:id="" action="ppaction://hlinkshowjump?jump=nextslide"/>
          </p:cNvPr>
          <p:cNvSpPr/>
          <p:nvPr/>
        </p:nvSpPr>
        <p:spPr>
          <a:xfrm>
            <a:off x="1445183" y="2731430"/>
            <a:ext cx="1574017" cy="772808"/>
          </a:xfrm>
          <a:prstGeom prst="ribb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4" name="Picture 33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429215" y="5092281"/>
            <a:ext cx="1597290" cy="786452"/>
          </a:xfrm>
          <a:prstGeom prst="rect">
            <a:avLst/>
          </a:prstGeom>
        </p:spPr>
      </p:pic>
      <p:pic>
        <p:nvPicPr>
          <p:cNvPr id="36" name="Picture 35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747162" y="163539"/>
            <a:ext cx="519074" cy="555912"/>
          </a:xfrm>
          <a:prstGeom prst="rect">
            <a:avLst/>
          </a:prstGeom>
        </p:spPr>
      </p:pic>
      <p:pic>
        <p:nvPicPr>
          <p:cNvPr id="37" name="Picture 36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230156" y="1042011"/>
            <a:ext cx="944962" cy="1012024"/>
          </a:xfrm>
          <a:prstGeom prst="rect">
            <a:avLst/>
          </a:prstGeom>
        </p:spPr>
      </p:pic>
      <p:pic>
        <p:nvPicPr>
          <p:cNvPr id="8" name="Picture 7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4548" y="-27966"/>
            <a:ext cx="83040" cy="6910060"/>
          </a:xfrm>
          <a:prstGeom prst="rect">
            <a:avLst/>
          </a:prstGeom>
        </p:spPr>
      </p:pic>
      <p:pic>
        <p:nvPicPr>
          <p:cNvPr id="10" name="Picture 9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9122206" y="-15987"/>
            <a:ext cx="61833" cy="687398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2067506" y="3857728"/>
            <a:ext cx="1272483" cy="983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6196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3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3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3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3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3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3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3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8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 -0.00139 L -0.09913 -0.00255 " pathEditMode="relative" rAng="0" ptsTypes="AA">
                                      <p:cBhvr>
                                        <p:cTn id="32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965" y="-69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243 0.00046 L -0.09566 0.00162 " pathEditMode="relative" rAng="0" ptsTypes="AA">
                                      <p:cBhvr>
                                        <p:cTn id="34" dur="3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913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</p:childTnLst>
        </p:cTn>
      </p:par>
    </p:tnLst>
    <p:bldLst>
      <p:bldP spid="9" grpId="0" animBg="1"/>
      <p:bldP spid="39" grpId="0" animBg="1"/>
      <p:bldP spid="51" grpId="0" animBg="1"/>
      <p:bldP spid="18" grpId="0" animBg="1"/>
      <p:bldP spid="2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995363" cy="6858000"/>
          </a:xfrm>
          <a:prstGeom prst="rect">
            <a:avLst/>
          </a:prstGeom>
        </p:spPr>
      </p:pic>
      <p:sp>
        <p:nvSpPr>
          <p:cNvPr id="9" name="Round Diagonal Corner Rectangle 8">
            <a:hlinkHover r:id="" action="ppaction://hlinkshowjump?jump=previousslide"/>
          </p:cNvPr>
          <p:cNvSpPr/>
          <p:nvPr/>
        </p:nvSpPr>
        <p:spPr>
          <a:xfrm>
            <a:off x="200296" y="5773783"/>
            <a:ext cx="1192667" cy="862148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87384" y="5881691"/>
            <a:ext cx="13448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Try again</a:t>
            </a:r>
          </a:p>
          <a:p>
            <a:r>
              <a:rPr lang="en-US" dirty="0" smtClean="0"/>
              <a:t>loser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447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ound Diagonal Corner Rectangle 2">
            <a:hlinkHover r:id="" action="ppaction://hlinkshowjump?jump=firstslide"/>
          </p:cNvPr>
          <p:cNvSpPr/>
          <p:nvPr/>
        </p:nvSpPr>
        <p:spPr>
          <a:xfrm>
            <a:off x="170916" y="5597495"/>
            <a:ext cx="1333144" cy="1025495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56374" y="5806866"/>
            <a:ext cx="18544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You won</a:t>
            </a:r>
          </a:p>
          <a:p>
            <a:r>
              <a:rPr lang="en-US" dirty="0" smtClean="0"/>
              <a:t>Try again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688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143</TotalTime>
  <Words>37</Words>
  <Application>Microsoft Office PowerPoint</Application>
  <PresentationFormat>Letter Paper (8.5x11 in)</PresentationFormat>
  <Paragraphs>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Century Gothic</vt:lpstr>
      <vt:lpstr>Wingdings 3</vt:lpstr>
      <vt:lpstr>Wisp</vt:lpstr>
      <vt:lpstr>PowerPoint Presentation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Jeremy Patterson</dc:creator>
  <cp:lastModifiedBy>Jeremy Patterson</cp:lastModifiedBy>
  <cp:revision>19</cp:revision>
  <dcterms:created xsi:type="dcterms:W3CDTF">2014-10-02T19:51:47Z</dcterms:created>
  <dcterms:modified xsi:type="dcterms:W3CDTF">2014-10-07T19:54:33Z</dcterms:modified>
</cp:coreProperties>
</file>