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3EEF"/>
    <a:srgbClr val="21EF35"/>
    <a:srgbClr val="4B2D87"/>
    <a:srgbClr val="EF4B89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85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43549-B714-4352-92EB-E5BFB78AF003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C1F78-1394-47C0-B2A4-FF3DDDF81C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6369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43549-B714-4352-92EB-E5BFB78AF003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C1F78-1394-47C0-B2A4-FF3DDDF81C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2666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43549-B714-4352-92EB-E5BFB78AF003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C1F78-1394-47C0-B2A4-FF3DDDF81C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6197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43549-B714-4352-92EB-E5BFB78AF003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C1F78-1394-47C0-B2A4-FF3DDDF81C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69304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43549-B714-4352-92EB-E5BFB78AF003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C1F78-1394-47C0-B2A4-FF3DDDF81C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033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43549-B714-4352-92EB-E5BFB78AF003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C1F78-1394-47C0-B2A4-FF3DDDF81C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8607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43549-B714-4352-92EB-E5BFB78AF003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C1F78-1394-47C0-B2A4-FF3DDDF81C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8053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43549-B714-4352-92EB-E5BFB78AF003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C1F78-1394-47C0-B2A4-FF3DDDF81C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29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43549-B714-4352-92EB-E5BFB78AF003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C1F78-1394-47C0-B2A4-FF3DDDF81C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1782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43549-B714-4352-92EB-E5BFB78AF003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C1F78-1394-47C0-B2A4-FF3DDDF81C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27653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43549-B714-4352-92EB-E5BFB78AF003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C1F78-1394-47C0-B2A4-FF3DDDF81C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60155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543549-B714-4352-92EB-E5BFB78AF003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4C1F78-1394-47C0-B2A4-FF3DDDF81C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642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Alternate Process 3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222191" y="6161518"/>
            <a:ext cx="1256232" cy="475916"/>
          </a:xfrm>
          <a:prstGeom prst="flowChartAlternateProcess">
            <a:avLst/>
          </a:prstGeom>
          <a:solidFill>
            <a:srgbClr val="F83EEF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722811" y="444137"/>
            <a:ext cx="8038012" cy="4124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0" dirty="0" smtClean="0">
                <a:latin typeface="Bauhaus 93" panose="04030905020B02020C02" pitchFamily="82" charset="0"/>
              </a:rPr>
              <a:t>Welcome</a:t>
            </a:r>
          </a:p>
          <a:p>
            <a:pPr algn="ctr"/>
            <a:r>
              <a:rPr lang="en-US" sz="8000" dirty="0" smtClean="0">
                <a:latin typeface="Bauhaus 93" panose="04030905020B02020C02" pitchFamily="82" charset="0"/>
              </a:rPr>
              <a:t>to the maze!</a:t>
            </a:r>
          </a:p>
          <a:p>
            <a:pPr algn="ctr"/>
            <a:endParaRPr lang="en-US" dirty="0">
              <a:latin typeface="Bauhaus 93" panose="04030905020B02020C02" pitchFamily="82" charset="0"/>
            </a:endParaRPr>
          </a:p>
          <a:p>
            <a:pPr algn="ctr"/>
            <a:r>
              <a:rPr lang="en-US" dirty="0" smtClean="0">
                <a:latin typeface="Bauhaus 93" panose="04030905020B02020C02" pitchFamily="82" charset="0"/>
              </a:rPr>
              <a:t>In this maze you must keep moving your mouse until you get to the finish. If your mouse touches any of the objects then you will loose. Good luck!</a:t>
            </a:r>
          </a:p>
          <a:p>
            <a:pPr algn="ctr"/>
            <a:endParaRPr lang="en-US" dirty="0">
              <a:latin typeface="Bauhaus 93" panose="04030905020B02020C02" pitchFamily="8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8604" y="6214810"/>
            <a:ext cx="11234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Bauhaus 93" panose="04030905020B02020C02" pitchFamily="82" charset="0"/>
              </a:rPr>
              <a:t>Start</a:t>
            </a:r>
            <a:endParaRPr lang="en-US" dirty="0">
              <a:latin typeface="Bauhaus 93" panose="04030905020B02020C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4761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Alternate Process 3"/>
          <p:cNvSpPr/>
          <p:nvPr/>
        </p:nvSpPr>
        <p:spPr>
          <a:xfrm>
            <a:off x="222191" y="6161518"/>
            <a:ext cx="1256232" cy="475916"/>
          </a:xfrm>
          <a:prstGeom prst="flowChartAlternateProcess">
            <a:avLst/>
          </a:prstGeom>
          <a:solidFill>
            <a:srgbClr val="F83EEF"/>
          </a:solidFill>
          <a:ln>
            <a:solidFill>
              <a:srgbClr val="F83EEF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hlinkHover r:id="" action="ppaction://hlinkshowjump?jump=nextslide"/>
          </p:cNvPr>
          <p:cNvSpPr/>
          <p:nvPr/>
        </p:nvSpPr>
        <p:spPr>
          <a:xfrm>
            <a:off x="470018" y="5725683"/>
            <a:ext cx="1798889" cy="153824"/>
          </a:xfrm>
          <a:prstGeom prst="rect">
            <a:avLst/>
          </a:prstGeom>
          <a:solidFill>
            <a:srgbClr val="00FFFF"/>
          </a:solidFill>
          <a:ln>
            <a:solidFill>
              <a:srgbClr val="00FFFF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hlinkHover r:id="" action="ppaction://hlinkshowjump?jump=nextslide"/>
          </p:cNvPr>
          <p:cNvSpPr/>
          <p:nvPr/>
        </p:nvSpPr>
        <p:spPr>
          <a:xfrm>
            <a:off x="2213361" y="5725683"/>
            <a:ext cx="111095" cy="764848"/>
          </a:xfrm>
          <a:prstGeom prst="rect">
            <a:avLst/>
          </a:prstGeom>
          <a:solidFill>
            <a:srgbClr val="00FFFF"/>
          </a:solidFill>
          <a:ln>
            <a:solidFill>
              <a:srgbClr val="00FFFF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Hover r:id="" action="ppaction://hlinkshowjump?jump=nextslide"/>
          </p:cNvPr>
          <p:cNvSpPr/>
          <p:nvPr/>
        </p:nvSpPr>
        <p:spPr>
          <a:xfrm>
            <a:off x="2324456" y="6340979"/>
            <a:ext cx="1657884" cy="149552"/>
          </a:xfrm>
          <a:prstGeom prst="rect">
            <a:avLst/>
          </a:prstGeom>
          <a:solidFill>
            <a:srgbClr val="00FFFF"/>
          </a:solidFill>
          <a:ln>
            <a:solidFill>
              <a:srgbClr val="00FFFF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Hover r:id="" action="ppaction://hlinkshowjump?jump=nextslide"/>
          </p:cNvPr>
          <p:cNvSpPr/>
          <p:nvPr/>
        </p:nvSpPr>
        <p:spPr>
          <a:xfrm>
            <a:off x="3890736" y="5949983"/>
            <a:ext cx="262520" cy="540548"/>
          </a:xfrm>
          <a:prstGeom prst="rect">
            <a:avLst/>
          </a:prstGeom>
          <a:solidFill>
            <a:srgbClr val="00FFFF"/>
          </a:solidFill>
          <a:ln>
            <a:solidFill>
              <a:srgbClr val="00FFFF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Hover r:id="" action="ppaction://hlinkshowjump?jump=nextslide"/>
          </p:cNvPr>
          <p:cNvSpPr/>
          <p:nvPr/>
        </p:nvSpPr>
        <p:spPr>
          <a:xfrm>
            <a:off x="2691925" y="5195843"/>
            <a:ext cx="1461331" cy="153824"/>
          </a:xfrm>
          <a:prstGeom prst="rect">
            <a:avLst/>
          </a:prstGeom>
          <a:solidFill>
            <a:srgbClr val="00FFFF"/>
          </a:solidFill>
          <a:ln>
            <a:solidFill>
              <a:srgbClr val="00FFFF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hlinkHover r:id="" action="ppaction://hlinkshowjump?jump=nextslide"/>
          </p:cNvPr>
          <p:cNvSpPr/>
          <p:nvPr/>
        </p:nvSpPr>
        <p:spPr>
          <a:xfrm rot="5400000">
            <a:off x="2271043" y="5458628"/>
            <a:ext cx="696483" cy="145279"/>
          </a:xfrm>
          <a:prstGeom prst="rect">
            <a:avLst/>
          </a:prstGeom>
          <a:solidFill>
            <a:srgbClr val="00FFFF"/>
          </a:solidFill>
          <a:ln>
            <a:solidFill>
              <a:srgbClr val="00FFFF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hlinkHover r:id="" action="ppaction://hlinkshowjump?jump=nextslide"/>
          </p:cNvPr>
          <p:cNvSpPr/>
          <p:nvPr/>
        </p:nvSpPr>
        <p:spPr>
          <a:xfrm>
            <a:off x="2546641" y="5879506"/>
            <a:ext cx="1012681" cy="128185"/>
          </a:xfrm>
          <a:prstGeom prst="rect">
            <a:avLst/>
          </a:prstGeom>
          <a:solidFill>
            <a:srgbClr val="00FFFF"/>
          </a:solidFill>
          <a:ln>
            <a:solidFill>
              <a:srgbClr val="00FFFF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Hover r:id="" action="ppaction://hlinkshowjump?jump=nextslide"/>
          </p:cNvPr>
          <p:cNvSpPr/>
          <p:nvPr/>
        </p:nvSpPr>
        <p:spPr>
          <a:xfrm>
            <a:off x="470017" y="5315482"/>
            <a:ext cx="1798889" cy="153824"/>
          </a:xfrm>
          <a:prstGeom prst="rect">
            <a:avLst/>
          </a:prstGeom>
          <a:solidFill>
            <a:srgbClr val="00FFFF"/>
          </a:solidFill>
          <a:ln>
            <a:solidFill>
              <a:srgbClr val="00FFFF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hlinkClick r:id="" action="ppaction://hlinkshowjump?jump=nextslide"/>
          </p:cNvPr>
          <p:cNvSpPr/>
          <p:nvPr/>
        </p:nvSpPr>
        <p:spPr>
          <a:xfrm>
            <a:off x="470016" y="3854151"/>
            <a:ext cx="145281" cy="1461331"/>
          </a:xfrm>
          <a:prstGeom prst="rect">
            <a:avLst/>
          </a:prstGeom>
          <a:solidFill>
            <a:srgbClr val="00FFFF"/>
          </a:solidFill>
          <a:ln>
            <a:solidFill>
              <a:srgbClr val="00FFFF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hlinkClick r:id="" action="ppaction://hlinkshowjump?jump=nextslide"/>
          </p:cNvPr>
          <p:cNvSpPr/>
          <p:nvPr/>
        </p:nvSpPr>
        <p:spPr>
          <a:xfrm>
            <a:off x="470016" y="0"/>
            <a:ext cx="145281" cy="3307222"/>
          </a:xfrm>
          <a:prstGeom prst="rect">
            <a:avLst/>
          </a:prstGeom>
          <a:solidFill>
            <a:srgbClr val="00FFFF"/>
          </a:solidFill>
          <a:ln>
            <a:solidFill>
              <a:srgbClr val="00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hlinkClick r:id="" action="ppaction://hlinkshowjump?jump=nextslide"/>
          </p:cNvPr>
          <p:cNvSpPr/>
          <p:nvPr/>
        </p:nvSpPr>
        <p:spPr>
          <a:xfrm>
            <a:off x="615297" y="3854151"/>
            <a:ext cx="5862415" cy="188011"/>
          </a:xfrm>
          <a:prstGeom prst="rect">
            <a:avLst/>
          </a:prstGeom>
          <a:solidFill>
            <a:srgbClr val="00FFFF"/>
          </a:solidFill>
          <a:ln>
            <a:solidFill>
              <a:srgbClr val="00FFFF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Down Arrow 14">
            <a:hlinkHover r:id="" action="ppaction://hlinkshowjump?jump=nextslide"/>
          </p:cNvPr>
          <p:cNvSpPr/>
          <p:nvPr/>
        </p:nvSpPr>
        <p:spPr>
          <a:xfrm rot="10800000">
            <a:off x="850307" y="2619366"/>
            <a:ext cx="484632" cy="978408"/>
          </a:xfrm>
          <a:prstGeom prst="downArrow">
            <a:avLst/>
          </a:prstGeom>
          <a:solidFill>
            <a:srgbClr val="4B2D87"/>
          </a:solidFill>
          <a:ln>
            <a:solidFill>
              <a:srgbClr val="4B2D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Down Arrow 15">
            <a:hlinkHover r:id="" action="ppaction://hlinkshowjump?jump=nextslide"/>
          </p:cNvPr>
          <p:cNvSpPr/>
          <p:nvPr/>
        </p:nvSpPr>
        <p:spPr>
          <a:xfrm>
            <a:off x="1478423" y="2850192"/>
            <a:ext cx="484632" cy="978408"/>
          </a:xfrm>
          <a:prstGeom prst="downArrow">
            <a:avLst/>
          </a:prstGeom>
          <a:solidFill>
            <a:srgbClr val="21EF35"/>
          </a:solidFill>
          <a:ln>
            <a:solidFill>
              <a:srgbClr val="21EF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hlinkHover r:id="" action="ppaction://hlinkshowjump?jump=nextslide"/>
          </p:cNvPr>
          <p:cNvSpPr/>
          <p:nvPr/>
        </p:nvSpPr>
        <p:spPr>
          <a:xfrm>
            <a:off x="619569" y="2429992"/>
            <a:ext cx="3187583" cy="158016"/>
          </a:xfrm>
          <a:prstGeom prst="rect">
            <a:avLst/>
          </a:prstGeom>
          <a:solidFill>
            <a:srgbClr val="00FFFF"/>
          </a:solidFill>
          <a:ln>
            <a:solidFill>
              <a:srgbClr val="00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Down Arrow 17">
            <a:hlinkHover r:id="" action="ppaction://hlinkshowjump?jump=nextslide"/>
          </p:cNvPr>
          <p:cNvSpPr/>
          <p:nvPr/>
        </p:nvSpPr>
        <p:spPr>
          <a:xfrm rot="10800000">
            <a:off x="2062009" y="2610824"/>
            <a:ext cx="484632" cy="978408"/>
          </a:xfrm>
          <a:prstGeom prst="downArrow">
            <a:avLst/>
          </a:prstGeom>
          <a:solidFill>
            <a:srgbClr val="4B2D87"/>
          </a:solidFill>
          <a:ln>
            <a:solidFill>
              <a:srgbClr val="4B2D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Down Arrow 18">
            <a:hlinkHover r:id="" action="ppaction://hlinkshowjump?jump=nextslide"/>
          </p:cNvPr>
          <p:cNvSpPr/>
          <p:nvPr/>
        </p:nvSpPr>
        <p:spPr>
          <a:xfrm>
            <a:off x="2622095" y="2869335"/>
            <a:ext cx="484632" cy="978408"/>
          </a:xfrm>
          <a:prstGeom prst="downArrow">
            <a:avLst/>
          </a:prstGeom>
          <a:solidFill>
            <a:srgbClr val="21EF35"/>
          </a:solidFill>
          <a:ln>
            <a:solidFill>
              <a:srgbClr val="21EF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Down Arrow 19">
            <a:hlinkHover r:id="" action="ppaction://hlinkshowjump?jump=nextslide"/>
          </p:cNvPr>
          <p:cNvSpPr/>
          <p:nvPr/>
        </p:nvSpPr>
        <p:spPr>
          <a:xfrm rot="10800000">
            <a:off x="3180274" y="2619366"/>
            <a:ext cx="484632" cy="978408"/>
          </a:xfrm>
          <a:prstGeom prst="downArrow">
            <a:avLst/>
          </a:prstGeom>
          <a:solidFill>
            <a:srgbClr val="4B2D87"/>
          </a:solidFill>
          <a:ln>
            <a:solidFill>
              <a:srgbClr val="4B2D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Chord 20">
            <a:hlinkHover r:id="" action="ppaction://hlinkshowjump?jump=nextslide"/>
          </p:cNvPr>
          <p:cNvSpPr/>
          <p:nvPr/>
        </p:nvSpPr>
        <p:spPr>
          <a:xfrm rot="20591887">
            <a:off x="2804566" y="1541569"/>
            <a:ext cx="914400" cy="914400"/>
          </a:xfrm>
          <a:prstGeom prst="chord">
            <a:avLst/>
          </a:prstGeom>
          <a:solidFill>
            <a:srgbClr val="21EF35"/>
          </a:solidFill>
          <a:ln>
            <a:solidFill>
              <a:srgbClr val="21EF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hlinkHover r:id="" action="ppaction://hlinkshowjump?jump=nextslide"/>
          </p:cNvPr>
          <p:cNvSpPr/>
          <p:nvPr/>
        </p:nvSpPr>
        <p:spPr>
          <a:xfrm rot="19240294">
            <a:off x="3885624" y="-203483"/>
            <a:ext cx="177842" cy="4692870"/>
          </a:xfrm>
          <a:prstGeom prst="rect">
            <a:avLst/>
          </a:prstGeom>
          <a:solidFill>
            <a:srgbClr val="00FFFF"/>
          </a:solidFill>
          <a:ln>
            <a:solidFill>
              <a:srgbClr val="00FFFF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Block Arc 22">
            <a:hlinkHover r:id="" action="ppaction://hlinkshowjump?jump=nextslide"/>
          </p:cNvPr>
          <p:cNvSpPr/>
          <p:nvPr/>
        </p:nvSpPr>
        <p:spPr>
          <a:xfrm rot="7234625">
            <a:off x="1404551" y="946340"/>
            <a:ext cx="1688670" cy="999340"/>
          </a:xfrm>
          <a:prstGeom prst="blockArc">
            <a:avLst>
              <a:gd name="adj1" fmla="val 10773194"/>
              <a:gd name="adj2" fmla="val 0"/>
              <a:gd name="adj3" fmla="val 25000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Rectangle 12">
            <a:hlinkHover r:id="" action="ppaction://hlinkshowjump?jump=nextslide"/>
          </p:cNvPr>
          <p:cNvSpPr/>
          <p:nvPr/>
        </p:nvSpPr>
        <p:spPr>
          <a:xfrm rot="5400000">
            <a:off x="1850164" y="3050843"/>
            <a:ext cx="222191" cy="2709016"/>
          </a:xfrm>
          <a:prstGeom prst="rect">
            <a:avLst/>
          </a:prstGeom>
          <a:solidFill>
            <a:srgbClr val="00FFFF"/>
          </a:solidFill>
          <a:ln>
            <a:solidFill>
              <a:srgbClr val="00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hlinkHover r:id="" action="ppaction://hlinkshowjump?jump=nextslide"/>
          </p:cNvPr>
          <p:cNvSpPr/>
          <p:nvPr/>
        </p:nvSpPr>
        <p:spPr>
          <a:xfrm rot="5400000">
            <a:off x="3560364" y="4457623"/>
            <a:ext cx="1014868" cy="170916"/>
          </a:xfrm>
          <a:prstGeom prst="rect">
            <a:avLst/>
          </a:prstGeom>
          <a:solidFill>
            <a:srgbClr val="00FFFF"/>
          </a:solidFill>
          <a:ln>
            <a:solidFill>
              <a:srgbClr val="00FFFF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Lightning Bolt 24">
            <a:hlinkHover r:id="" action="ppaction://hlinkshowjump?jump=nextslide"/>
          </p:cNvPr>
          <p:cNvSpPr/>
          <p:nvPr/>
        </p:nvSpPr>
        <p:spPr>
          <a:xfrm rot="19673269">
            <a:off x="1946808" y="4460168"/>
            <a:ext cx="701616" cy="838834"/>
          </a:xfrm>
          <a:prstGeom prst="lightningBol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Heart 25">
            <a:hlinkHover r:id="" action="ppaction://hlinkshowjump?jump=nextslide"/>
          </p:cNvPr>
          <p:cNvSpPr/>
          <p:nvPr/>
        </p:nvSpPr>
        <p:spPr>
          <a:xfrm>
            <a:off x="627829" y="319956"/>
            <a:ext cx="1918811" cy="1656640"/>
          </a:xfrm>
          <a:prstGeom prst="heart">
            <a:avLst/>
          </a:prstGeom>
          <a:solidFill>
            <a:srgbClr val="EF4B89"/>
          </a:solidFill>
          <a:ln>
            <a:solidFill>
              <a:srgbClr val="EF4B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hlinkHover r:id="" action="ppaction://hlinkshowjump?jump=nextslide"/>
          </p:cNvPr>
          <p:cNvSpPr/>
          <p:nvPr/>
        </p:nvSpPr>
        <p:spPr>
          <a:xfrm>
            <a:off x="6466703" y="271568"/>
            <a:ext cx="213065" cy="3280014"/>
          </a:xfrm>
          <a:prstGeom prst="rect">
            <a:avLst/>
          </a:prstGeom>
          <a:solidFill>
            <a:srgbClr val="00FFFF"/>
          </a:solidFill>
          <a:ln>
            <a:solidFill>
              <a:srgbClr val="00FFFF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hlinkHover r:id="" action="ppaction://hlinkshowjump?jump=nextslide"/>
          </p:cNvPr>
          <p:cNvSpPr/>
          <p:nvPr/>
        </p:nvSpPr>
        <p:spPr>
          <a:xfrm>
            <a:off x="6477712" y="5349667"/>
            <a:ext cx="217337" cy="1508333"/>
          </a:xfrm>
          <a:prstGeom prst="rect">
            <a:avLst/>
          </a:prstGeom>
          <a:solidFill>
            <a:srgbClr val="00FFFF"/>
          </a:solidFill>
          <a:ln>
            <a:solidFill>
              <a:srgbClr val="00FFFF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4-Point Star 28">
            <a:hlinkHover r:id="" action="ppaction://hlinkshowjump?jump=nextslide"/>
          </p:cNvPr>
          <p:cNvSpPr/>
          <p:nvPr/>
        </p:nvSpPr>
        <p:spPr>
          <a:xfrm>
            <a:off x="4982197" y="4450199"/>
            <a:ext cx="1580972" cy="1499784"/>
          </a:xfrm>
          <a:prstGeom prst="star4">
            <a:avLst/>
          </a:prstGeom>
          <a:solidFill>
            <a:srgbClr val="EF4B89"/>
          </a:solidFill>
          <a:ln>
            <a:solidFill>
              <a:srgbClr val="EF4B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Diagonal Stripe 30">
            <a:hlinkHover r:id="" action="ppaction://hlinkshowjump?jump=nextslide"/>
          </p:cNvPr>
          <p:cNvSpPr/>
          <p:nvPr/>
        </p:nvSpPr>
        <p:spPr>
          <a:xfrm>
            <a:off x="4213071" y="5399632"/>
            <a:ext cx="1427153" cy="1216117"/>
          </a:xfrm>
          <a:prstGeom prst="diagStrip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Rectangle 31">
            <a:hlinkHover r:id="" action="ppaction://hlinkshowjump?jump=nextslide"/>
          </p:cNvPr>
          <p:cNvSpPr/>
          <p:nvPr/>
        </p:nvSpPr>
        <p:spPr>
          <a:xfrm rot="5400000">
            <a:off x="7573643" y="-708021"/>
            <a:ext cx="217337" cy="2191862"/>
          </a:xfrm>
          <a:prstGeom prst="rect">
            <a:avLst/>
          </a:prstGeom>
          <a:solidFill>
            <a:srgbClr val="00FFFF"/>
          </a:solidFill>
          <a:ln>
            <a:solidFill>
              <a:srgbClr val="00FFFF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hlinkHover r:id="" action="ppaction://hlinkshowjump?jump=nextslide"/>
          </p:cNvPr>
          <p:cNvSpPr/>
          <p:nvPr/>
        </p:nvSpPr>
        <p:spPr>
          <a:xfrm rot="5400000">
            <a:off x="7968531" y="-151119"/>
            <a:ext cx="217337" cy="2133600"/>
          </a:xfrm>
          <a:prstGeom prst="rect">
            <a:avLst/>
          </a:prstGeom>
          <a:solidFill>
            <a:srgbClr val="00FFFF"/>
          </a:solidFill>
          <a:ln>
            <a:solidFill>
              <a:srgbClr val="00FFFF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hlinkHover r:id="" action="ppaction://hlinkshowjump?jump=nextslide"/>
          </p:cNvPr>
          <p:cNvSpPr/>
          <p:nvPr/>
        </p:nvSpPr>
        <p:spPr>
          <a:xfrm rot="5400000">
            <a:off x="7608889" y="403351"/>
            <a:ext cx="217337" cy="2121371"/>
          </a:xfrm>
          <a:prstGeom prst="rect">
            <a:avLst/>
          </a:prstGeom>
          <a:solidFill>
            <a:srgbClr val="00FFFF"/>
          </a:solidFill>
          <a:ln>
            <a:solidFill>
              <a:srgbClr val="00FFFF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hlinkHover r:id="" action="ppaction://hlinkshowjump?jump=nextslide"/>
          </p:cNvPr>
          <p:cNvSpPr/>
          <p:nvPr/>
        </p:nvSpPr>
        <p:spPr>
          <a:xfrm rot="5400000">
            <a:off x="7981062" y="958619"/>
            <a:ext cx="217337" cy="2119056"/>
          </a:xfrm>
          <a:prstGeom prst="rect">
            <a:avLst/>
          </a:prstGeom>
          <a:solidFill>
            <a:srgbClr val="00FFFF"/>
          </a:solidFill>
          <a:ln>
            <a:solidFill>
              <a:srgbClr val="00FFFF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hlinkHover r:id="" action="ppaction://hlinkshowjump?jump=nextslide"/>
          </p:cNvPr>
          <p:cNvSpPr/>
          <p:nvPr/>
        </p:nvSpPr>
        <p:spPr>
          <a:xfrm rot="5400000">
            <a:off x="7627977" y="1530661"/>
            <a:ext cx="217337" cy="2083194"/>
          </a:xfrm>
          <a:prstGeom prst="rect">
            <a:avLst/>
          </a:prstGeom>
          <a:solidFill>
            <a:srgbClr val="00FFFF"/>
          </a:solidFill>
          <a:ln>
            <a:solidFill>
              <a:srgbClr val="00FFFF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hlinkHover r:id="" action="ppaction://hlinkshowjump?jump=nextslide"/>
          </p:cNvPr>
          <p:cNvSpPr/>
          <p:nvPr/>
        </p:nvSpPr>
        <p:spPr>
          <a:xfrm rot="5400000">
            <a:off x="7975824" y="2025935"/>
            <a:ext cx="217337" cy="2148188"/>
          </a:xfrm>
          <a:prstGeom prst="rect">
            <a:avLst/>
          </a:prstGeom>
          <a:solidFill>
            <a:srgbClr val="00FFFF"/>
          </a:solidFill>
          <a:ln>
            <a:solidFill>
              <a:srgbClr val="00FFFF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hlinkHover r:id="" action="ppaction://hlinkshowjump?jump=nextslide"/>
          </p:cNvPr>
          <p:cNvSpPr/>
          <p:nvPr/>
        </p:nvSpPr>
        <p:spPr>
          <a:xfrm rot="5400000">
            <a:off x="8530234" y="3155154"/>
            <a:ext cx="217337" cy="1010194"/>
          </a:xfrm>
          <a:prstGeom prst="rect">
            <a:avLst/>
          </a:prstGeom>
          <a:solidFill>
            <a:srgbClr val="00FFFF"/>
          </a:solidFill>
          <a:ln>
            <a:solidFill>
              <a:srgbClr val="00FFFF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hlinkHover r:id="" action="ppaction://hlinkshowjump?jump=nextslide"/>
          </p:cNvPr>
          <p:cNvSpPr/>
          <p:nvPr/>
        </p:nvSpPr>
        <p:spPr>
          <a:xfrm rot="5400000">
            <a:off x="7141464" y="3072669"/>
            <a:ext cx="217337" cy="1175163"/>
          </a:xfrm>
          <a:prstGeom prst="rect">
            <a:avLst/>
          </a:prstGeom>
          <a:solidFill>
            <a:srgbClr val="00FFFF"/>
          </a:solidFill>
          <a:ln>
            <a:solidFill>
              <a:srgbClr val="00FFFF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hlinkHover r:id="" action="ppaction://hlinkshowjump?jump=nextslide"/>
          </p:cNvPr>
          <p:cNvSpPr/>
          <p:nvPr/>
        </p:nvSpPr>
        <p:spPr>
          <a:xfrm>
            <a:off x="3882507" y="5278897"/>
            <a:ext cx="263912" cy="380818"/>
          </a:xfrm>
          <a:prstGeom prst="rect">
            <a:avLst/>
          </a:prstGeom>
          <a:solidFill>
            <a:srgbClr val="00FFFF"/>
          </a:solidFill>
          <a:ln>
            <a:solidFill>
              <a:srgbClr val="00FFFF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hlinkHover r:id="" action="ppaction://hlinkshowjump?jump=nextslide"/>
          </p:cNvPr>
          <p:cNvSpPr/>
          <p:nvPr/>
        </p:nvSpPr>
        <p:spPr>
          <a:xfrm rot="5400000">
            <a:off x="5360477" y="-80866"/>
            <a:ext cx="217337" cy="2121371"/>
          </a:xfrm>
          <a:prstGeom prst="rect">
            <a:avLst/>
          </a:prstGeom>
          <a:solidFill>
            <a:srgbClr val="00FFFF"/>
          </a:solidFill>
          <a:ln>
            <a:solidFill>
              <a:srgbClr val="00FFFF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hlinkHover r:id="" action="ppaction://hlinkshowjump?jump=nextslide"/>
          </p:cNvPr>
          <p:cNvSpPr/>
          <p:nvPr/>
        </p:nvSpPr>
        <p:spPr>
          <a:xfrm rot="5400000">
            <a:off x="4380229" y="430485"/>
            <a:ext cx="217337" cy="2121371"/>
          </a:xfrm>
          <a:prstGeom prst="rect">
            <a:avLst/>
          </a:prstGeom>
          <a:solidFill>
            <a:srgbClr val="00FFFF"/>
          </a:solidFill>
          <a:ln>
            <a:solidFill>
              <a:srgbClr val="00FFFF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hlinkHover r:id="" action="ppaction://hlinkshowjump?jump=nextslide"/>
          </p:cNvPr>
          <p:cNvSpPr/>
          <p:nvPr/>
        </p:nvSpPr>
        <p:spPr>
          <a:xfrm rot="5400000">
            <a:off x="3643941" y="-522822"/>
            <a:ext cx="217337" cy="2121371"/>
          </a:xfrm>
          <a:prstGeom prst="rect">
            <a:avLst/>
          </a:prstGeom>
          <a:solidFill>
            <a:srgbClr val="00FFFF"/>
          </a:solidFill>
          <a:ln>
            <a:solidFill>
              <a:srgbClr val="00FFFF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hlinkHover r:id="" action="ppaction://hlinkshowjump?jump=nextslide"/>
          </p:cNvPr>
          <p:cNvSpPr/>
          <p:nvPr/>
        </p:nvSpPr>
        <p:spPr>
          <a:xfrm rot="5400000">
            <a:off x="5468901" y="954230"/>
            <a:ext cx="217337" cy="2121371"/>
          </a:xfrm>
          <a:prstGeom prst="rect">
            <a:avLst/>
          </a:prstGeom>
          <a:solidFill>
            <a:srgbClr val="00FFFF"/>
          </a:solidFill>
          <a:ln>
            <a:solidFill>
              <a:srgbClr val="00FFFF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Half Frame 44">
            <a:hlinkHover r:id="" action="ppaction://hlinkshowjump?jump=nextslide"/>
          </p:cNvPr>
          <p:cNvSpPr/>
          <p:nvPr/>
        </p:nvSpPr>
        <p:spPr>
          <a:xfrm rot="12221123">
            <a:off x="4859720" y="2090508"/>
            <a:ext cx="1341391" cy="1048502"/>
          </a:xfrm>
          <a:prstGeom prst="halfFrame">
            <a:avLst/>
          </a:prstGeom>
          <a:solidFill>
            <a:srgbClr val="4B2D87"/>
          </a:solidFill>
          <a:ln>
            <a:solidFill>
              <a:srgbClr val="4B2D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6" name="Rectangle 45">
            <a:hlinkHover r:id="" action="ppaction://hlinkshowjump?jump=nextslide"/>
          </p:cNvPr>
          <p:cNvSpPr/>
          <p:nvPr/>
        </p:nvSpPr>
        <p:spPr>
          <a:xfrm>
            <a:off x="6462431" y="4022564"/>
            <a:ext cx="217337" cy="814558"/>
          </a:xfrm>
          <a:prstGeom prst="rect">
            <a:avLst/>
          </a:prstGeom>
          <a:solidFill>
            <a:srgbClr val="00FFFF"/>
          </a:solidFill>
          <a:ln>
            <a:solidFill>
              <a:srgbClr val="00FFFF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>
            <a:hlinkHover r:id="" action="ppaction://hlinkshowjump?jump=nextslide"/>
          </p:cNvPr>
          <p:cNvSpPr/>
          <p:nvPr/>
        </p:nvSpPr>
        <p:spPr>
          <a:xfrm>
            <a:off x="7103924" y="3704422"/>
            <a:ext cx="217337" cy="1175163"/>
          </a:xfrm>
          <a:prstGeom prst="rect">
            <a:avLst/>
          </a:prstGeom>
          <a:solidFill>
            <a:srgbClr val="00FFFF"/>
          </a:solidFill>
          <a:ln>
            <a:solidFill>
              <a:srgbClr val="00FFFF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>
            <a:hlinkHover r:id="" action="ppaction://hlinkshowjump?jump=nextslide"/>
          </p:cNvPr>
          <p:cNvSpPr/>
          <p:nvPr/>
        </p:nvSpPr>
        <p:spPr>
          <a:xfrm rot="5400000">
            <a:off x="7573642" y="4678270"/>
            <a:ext cx="217337" cy="1175163"/>
          </a:xfrm>
          <a:prstGeom prst="rect">
            <a:avLst/>
          </a:prstGeom>
          <a:solidFill>
            <a:srgbClr val="00FFFF"/>
          </a:solidFill>
          <a:ln>
            <a:solidFill>
              <a:srgbClr val="00FFFF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hlinkHover r:id="" action="ppaction://hlinkshowjump?jump=nextslide"/>
          </p:cNvPr>
          <p:cNvSpPr/>
          <p:nvPr/>
        </p:nvSpPr>
        <p:spPr>
          <a:xfrm rot="5400000">
            <a:off x="7147832" y="5215013"/>
            <a:ext cx="217337" cy="1175163"/>
          </a:xfrm>
          <a:prstGeom prst="rect">
            <a:avLst/>
          </a:prstGeom>
          <a:solidFill>
            <a:srgbClr val="00FFFF"/>
          </a:solidFill>
          <a:ln>
            <a:solidFill>
              <a:srgbClr val="00FFFF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>
            <a:hlinkHover r:id="" action="ppaction://hlinkshowjump?jump=nextslide"/>
          </p:cNvPr>
          <p:cNvSpPr/>
          <p:nvPr/>
        </p:nvSpPr>
        <p:spPr>
          <a:xfrm rot="10800000">
            <a:off x="8043401" y="4180113"/>
            <a:ext cx="217337" cy="995593"/>
          </a:xfrm>
          <a:prstGeom prst="rect">
            <a:avLst/>
          </a:prstGeom>
          <a:solidFill>
            <a:srgbClr val="00FFFF"/>
          </a:solidFill>
          <a:ln>
            <a:solidFill>
              <a:srgbClr val="00FFFF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Isosceles Triangle 50">
            <a:hlinkHover r:id="" action="ppaction://hlinkshowjump?jump=nextslide"/>
          </p:cNvPr>
          <p:cNvSpPr/>
          <p:nvPr/>
        </p:nvSpPr>
        <p:spPr>
          <a:xfrm rot="16200000">
            <a:off x="8664245" y="4063325"/>
            <a:ext cx="391011" cy="568500"/>
          </a:xfrm>
          <a:prstGeom prst="triangle">
            <a:avLst/>
          </a:prstGeom>
          <a:solidFill>
            <a:srgbClr val="21EF35"/>
          </a:solidFill>
          <a:ln>
            <a:solidFill>
              <a:srgbClr val="21EF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Isosceles Triangle 51">
            <a:hlinkHover r:id="" action="ppaction://hlinkshowjump?jump=nextslide"/>
          </p:cNvPr>
          <p:cNvSpPr/>
          <p:nvPr/>
        </p:nvSpPr>
        <p:spPr>
          <a:xfrm rot="5400000">
            <a:off x="8412792" y="4486516"/>
            <a:ext cx="427186" cy="712984"/>
          </a:xfrm>
          <a:prstGeom prst="triangle">
            <a:avLst/>
          </a:prstGeom>
          <a:solidFill>
            <a:srgbClr val="21EF35"/>
          </a:solidFill>
          <a:ln>
            <a:solidFill>
              <a:srgbClr val="21EF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Isosceles Triangle 52">
            <a:hlinkHover r:id="" action="ppaction://hlinkshowjump?jump=nextslide"/>
          </p:cNvPr>
          <p:cNvSpPr/>
          <p:nvPr/>
        </p:nvSpPr>
        <p:spPr>
          <a:xfrm rot="16200000">
            <a:off x="8664244" y="5137066"/>
            <a:ext cx="391011" cy="568500"/>
          </a:xfrm>
          <a:prstGeom prst="triangle">
            <a:avLst/>
          </a:prstGeom>
          <a:solidFill>
            <a:srgbClr val="21EF35"/>
          </a:solidFill>
          <a:ln>
            <a:solidFill>
              <a:srgbClr val="21EF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Isosceles Triangle 53">
            <a:hlinkHover r:id="" action="ppaction://hlinkshowjump?jump=nextslide"/>
          </p:cNvPr>
          <p:cNvSpPr/>
          <p:nvPr/>
        </p:nvSpPr>
        <p:spPr>
          <a:xfrm rot="16200000">
            <a:off x="8442069" y="5644095"/>
            <a:ext cx="445380" cy="948385"/>
          </a:xfrm>
          <a:prstGeom prst="triangle">
            <a:avLst/>
          </a:prstGeom>
          <a:solidFill>
            <a:srgbClr val="21EF35"/>
          </a:solidFill>
          <a:ln>
            <a:solidFill>
              <a:srgbClr val="21EF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ounded Rectangle 54">
            <a:hlinkClick r:id="" action="ppaction://hlinkshowjump?jump=lastslide"/>
            <a:hlinkHover r:id="" action="ppaction://hlinkshowjump?jump=lastslide"/>
          </p:cNvPr>
          <p:cNvSpPr/>
          <p:nvPr/>
        </p:nvSpPr>
        <p:spPr>
          <a:xfrm>
            <a:off x="6891155" y="6187136"/>
            <a:ext cx="1242649" cy="585494"/>
          </a:xfrm>
          <a:prstGeom prst="roundRect">
            <a:avLst/>
          </a:prstGeom>
          <a:solidFill>
            <a:srgbClr val="F83EEF"/>
          </a:solidFill>
          <a:ln>
            <a:solidFill>
              <a:srgbClr val="F83EE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TextBox 55"/>
          <p:cNvSpPr txBox="1"/>
          <p:nvPr/>
        </p:nvSpPr>
        <p:spPr>
          <a:xfrm>
            <a:off x="350248" y="6225936"/>
            <a:ext cx="10408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Bauhaus 93" panose="04030905020B02020C02" pitchFamily="82" charset="0"/>
              </a:rPr>
              <a:t>Start</a:t>
            </a:r>
            <a:endParaRPr lang="en-US" dirty="0">
              <a:latin typeface="Bauhaus 93" panose="04030905020B02020C02" pitchFamily="82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962780" y="6295217"/>
            <a:ext cx="1033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Bauhaus 93" panose="04030905020B02020C02" pitchFamily="82" charset="0"/>
              </a:rPr>
              <a:t>Finish</a:t>
            </a:r>
            <a:endParaRPr lang="en-US" dirty="0">
              <a:latin typeface="Bauhaus 93" panose="04030905020B02020C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7641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29" grpId="0" animBg="1"/>
      <p:bldP spid="31" grpId="0" animBg="1"/>
      <p:bldP spid="4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Alternate Process 3">
            <a:hlinkHover r:id="" action="ppaction://hlinkshowjump?jump=nextslide"/>
          </p:cNvPr>
          <p:cNvSpPr/>
          <p:nvPr/>
        </p:nvSpPr>
        <p:spPr>
          <a:xfrm>
            <a:off x="222191" y="6161518"/>
            <a:ext cx="1256232" cy="475916"/>
          </a:xfrm>
          <a:prstGeom prst="flowChartAlternateProcess">
            <a:avLst/>
          </a:prstGeom>
          <a:solidFill>
            <a:srgbClr val="F83EEF"/>
          </a:solidFill>
          <a:ln>
            <a:solidFill>
              <a:srgbClr val="F83EEF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418602" y="931492"/>
            <a:ext cx="6349525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0" dirty="0" smtClean="0">
                <a:latin typeface="Earwig Factory" panose="02000400000000000000" pitchFamily="2" charset="0"/>
              </a:rPr>
              <a:t>You lost!!</a:t>
            </a:r>
            <a:endParaRPr lang="en-US" sz="12000" dirty="0">
              <a:latin typeface="Earwig Factory" panose="02000400000000000000" pitchFamily="2" charset="0"/>
            </a:endParaRPr>
          </a:p>
        </p:txBody>
      </p:sp>
      <p:sp>
        <p:nvSpPr>
          <p:cNvPr id="3" name="TextBox 2">
            <a:hlinkHover r:id="" action="ppaction://hlinkshowjump?jump=previousslide"/>
          </p:cNvPr>
          <p:cNvSpPr txBox="1"/>
          <p:nvPr/>
        </p:nvSpPr>
        <p:spPr>
          <a:xfrm>
            <a:off x="353918" y="6214810"/>
            <a:ext cx="10646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Bauhaus 93" panose="04030905020B02020C02" pitchFamily="82" charset="0"/>
              </a:rPr>
              <a:t>Try again?</a:t>
            </a:r>
            <a:endParaRPr lang="en-US" sz="1400" dirty="0">
              <a:latin typeface="Bauhaus 93" panose="04030905020B02020C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0683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Alternate Process 3">
            <a:hlinkClick r:id="" action="ppaction://hlinkshowjump?jump=firstslide"/>
            <a:hlinkHover r:id="" action="ppaction://hlinkshowjump?jump=nextslide"/>
          </p:cNvPr>
          <p:cNvSpPr/>
          <p:nvPr/>
        </p:nvSpPr>
        <p:spPr>
          <a:xfrm>
            <a:off x="222191" y="6161518"/>
            <a:ext cx="1256232" cy="475916"/>
          </a:xfrm>
          <a:prstGeom prst="flowChartAlternateProcess">
            <a:avLst/>
          </a:prstGeom>
          <a:solidFill>
            <a:srgbClr val="F83EEF"/>
          </a:solidFill>
          <a:ln>
            <a:solidFill>
              <a:srgbClr val="F83EEF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105989" y="740229"/>
            <a:ext cx="719328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 smtClean="0">
                <a:latin typeface="Bauhaus 93" panose="04030905020B02020C02" pitchFamily="82" charset="0"/>
              </a:rPr>
              <a:t>Congrats!!</a:t>
            </a:r>
          </a:p>
          <a:p>
            <a:pPr algn="ctr"/>
            <a:r>
              <a:rPr lang="en-US" sz="9600" dirty="0" smtClean="0">
                <a:latin typeface="Bauhaus 93" panose="04030905020B02020C02" pitchFamily="82" charset="0"/>
              </a:rPr>
              <a:t>You win!!</a:t>
            </a:r>
            <a:endParaRPr lang="en-US" sz="9600" dirty="0">
              <a:latin typeface="Bauhaus 93" panose="04030905020B02020C02" pitchFamily="8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6021" y="6214810"/>
            <a:ext cx="10885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Bauhaus 93" panose="04030905020B02020C02" pitchFamily="82" charset="0"/>
              </a:rPr>
              <a:t>Home</a:t>
            </a:r>
            <a:endParaRPr lang="en-US" dirty="0">
              <a:latin typeface="Bauhaus 93" panose="04030905020B02020C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4658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128</TotalTime>
  <Words>52</Words>
  <Application>Microsoft Office PowerPoint</Application>
  <PresentationFormat>Letter Paper (8.5x11 in)</PresentationFormat>
  <Paragraphs>12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Bauhaus 93</vt:lpstr>
      <vt:lpstr>Calibri</vt:lpstr>
      <vt:lpstr>Calibri Light</vt:lpstr>
      <vt:lpstr>Earwig Factory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Dayja Bolton</dc:creator>
  <cp:lastModifiedBy>Dayja Bolton</cp:lastModifiedBy>
  <cp:revision>15</cp:revision>
  <dcterms:created xsi:type="dcterms:W3CDTF">2014-10-02T19:51:38Z</dcterms:created>
  <dcterms:modified xsi:type="dcterms:W3CDTF">2014-10-07T20:08:19Z</dcterms:modified>
</cp:coreProperties>
</file>