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06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034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632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24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989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749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19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50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492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673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25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CC52B-2481-4A4C-8180-BFC588D6A70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355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01652" y="5537675"/>
            <a:ext cx="1469877" cy="8374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495514" y="1093862"/>
            <a:ext cx="73066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lue Highway D Type" panose="00000400000000000000" pitchFamily="2" charset="0"/>
              </a:rPr>
              <a:t>					Maze game. </a:t>
            </a:r>
            <a:endParaRPr lang="en-US" sz="3200" dirty="0">
              <a:latin typeface="Blue Highway D Type" panose="0000040000000000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2746" y="5764721"/>
            <a:ext cx="110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Blue Highway D Type" panose="00000400000000000000" pitchFamily="2" charset="0"/>
              </a:rPr>
              <a:t>Start</a:t>
            </a:r>
            <a:endParaRPr lang="en-US" dirty="0">
              <a:solidFill>
                <a:schemeClr val="bg1">
                  <a:lumMod val="95000"/>
                </a:schemeClr>
              </a:solidFill>
              <a:latin typeface="Blue Highway D Type" panose="000004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1652" y="762000"/>
            <a:ext cx="5065698" cy="1333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01652" y="771525"/>
            <a:ext cx="183734" cy="46291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01652" y="5248275"/>
            <a:ext cx="5208573" cy="152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467350" y="762000"/>
            <a:ext cx="142875" cy="46386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19175" y="895350"/>
            <a:ext cx="133350" cy="35623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123950" y="1781175"/>
            <a:ext cx="3776261" cy="1315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981200" y="1912715"/>
            <a:ext cx="142875" cy="145913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038350" y="3248025"/>
            <a:ext cx="1181100" cy="1238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162300" y="3247523"/>
            <a:ext cx="85726" cy="53887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009775" y="3687984"/>
            <a:ext cx="1238250" cy="1029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152525" y="2564462"/>
            <a:ext cx="585386" cy="1388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495514" y="3028950"/>
            <a:ext cx="485686" cy="10882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19175" y="4333875"/>
            <a:ext cx="2381250" cy="1238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133850" y="4333875"/>
            <a:ext cx="1476375" cy="1238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409700" y="4457700"/>
            <a:ext cx="85814" cy="533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737911" y="4695825"/>
            <a:ext cx="133618" cy="5524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113926" y="4457700"/>
            <a:ext cx="76200" cy="54473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971800" y="4452033"/>
            <a:ext cx="128543" cy="6592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604954" y="1924477"/>
            <a:ext cx="171181" cy="11044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457575" y="3152775"/>
            <a:ext cx="2009775" cy="952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114697" y="2565630"/>
            <a:ext cx="133395" cy="7152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506569" y="1869137"/>
            <a:ext cx="189855" cy="10931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181207" y="2231087"/>
            <a:ext cx="152646" cy="9216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748346" y="1837823"/>
            <a:ext cx="151865" cy="86546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730199" y="886848"/>
            <a:ext cx="117116" cy="6991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414454" y="1316712"/>
            <a:ext cx="2156551" cy="4875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2934501" y="881490"/>
            <a:ext cx="1527961" cy="1970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571005" y="4364952"/>
            <a:ext cx="177341" cy="7547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210300" y="2047875"/>
            <a:ext cx="24479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Instructions: Get through the maze as fast as you can. Don’t bump into anything for a surprise awaits. Click on the smiley face to win </a:t>
            </a:r>
            <a:r>
              <a:rPr lang="en-US" smtClean="0"/>
              <a:t>the game.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25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Isosceles Triangle 52">
            <a:hlinkHover r:id="" action="ppaction://hlinkshowjump?jump=nextslide"/>
          </p:cNvPr>
          <p:cNvSpPr/>
          <p:nvPr/>
        </p:nvSpPr>
        <p:spPr>
          <a:xfrm rot="10800000">
            <a:off x="2369320" y="5392396"/>
            <a:ext cx="739212" cy="68366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Isosceles Triangle 54">
            <a:hlinkHover r:id="" action="ppaction://hlinkshowjump?jump=nextslide"/>
          </p:cNvPr>
          <p:cNvSpPr/>
          <p:nvPr/>
        </p:nvSpPr>
        <p:spPr>
          <a:xfrm rot="10800000">
            <a:off x="3852017" y="5392396"/>
            <a:ext cx="739212" cy="68366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Isosceles Triangle 53">
            <a:hlinkHover r:id="" action="ppaction://hlinkshowjump?jump=nextslide"/>
          </p:cNvPr>
          <p:cNvSpPr/>
          <p:nvPr/>
        </p:nvSpPr>
        <p:spPr>
          <a:xfrm>
            <a:off x="3072211" y="6033331"/>
            <a:ext cx="739212" cy="68366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Isosceles Triangle 56">
            <a:hlinkHover r:id="" action="ppaction://hlinkshowjump?jump=nextslide"/>
          </p:cNvPr>
          <p:cNvSpPr/>
          <p:nvPr/>
        </p:nvSpPr>
        <p:spPr>
          <a:xfrm>
            <a:off x="4706594" y="6033329"/>
            <a:ext cx="739212" cy="68366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Isosceles Triangle 57">
            <a:hlinkHover r:id="" action="ppaction://hlinkshowjump?jump=nextslide"/>
          </p:cNvPr>
          <p:cNvSpPr/>
          <p:nvPr/>
        </p:nvSpPr>
        <p:spPr>
          <a:xfrm>
            <a:off x="6438721" y="6033329"/>
            <a:ext cx="739212" cy="68366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Isosceles Triangle 55">
            <a:hlinkHover r:id="" action="ppaction://hlinkshowjump?jump=nextslide"/>
          </p:cNvPr>
          <p:cNvSpPr/>
          <p:nvPr/>
        </p:nvSpPr>
        <p:spPr>
          <a:xfrm rot="10800000">
            <a:off x="5555567" y="5392395"/>
            <a:ext cx="739212" cy="68366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Isosceles Triangle 60">
            <a:hlinkHover r:id="" action="ppaction://hlinkshowjump?jump=nextslide"/>
          </p:cNvPr>
          <p:cNvSpPr/>
          <p:nvPr/>
        </p:nvSpPr>
        <p:spPr>
          <a:xfrm rot="16200000">
            <a:off x="8274467" y="6005556"/>
            <a:ext cx="739212" cy="68366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Isosceles Triangle 59">
            <a:hlinkHover r:id="" action="ppaction://hlinkshowjump?jump=nextslide"/>
          </p:cNvPr>
          <p:cNvSpPr/>
          <p:nvPr/>
        </p:nvSpPr>
        <p:spPr>
          <a:xfrm rot="16200000">
            <a:off x="8274467" y="5185161"/>
            <a:ext cx="739212" cy="68366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Isosceles Triangle 58">
            <a:hlinkHover r:id="" action="ppaction://hlinkshowjump?jump=nextslide"/>
          </p:cNvPr>
          <p:cNvSpPr/>
          <p:nvPr/>
        </p:nvSpPr>
        <p:spPr>
          <a:xfrm rot="16200000">
            <a:off x="8274467" y="4377583"/>
            <a:ext cx="739212" cy="68366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Isosceles Triangle 41">
            <a:hlinkHover r:id="" action="ppaction://hlinkshowjump?jump=nextslide"/>
          </p:cNvPr>
          <p:cNvSpPr/>
          <p:nvPr/>
        </p:nvSpPr>
        <p:spPr>
          <a:xfrm>
            <a:off x="1951161" y="897307"/>
            <a:ext cx="1253510" cy="1533972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Isosceles Triangle 40">
            <a:hlinkHover r:id="" action="ppaction://hlinkshowjump?jump=nextslide"/>
          </p:cNvPr>
          <p:cNvSpPr/>
          <p:nvPr/>
        </p:nvSpPr>
        <p:spPr>
          <a:xfrm>
            <a:off x="3610598" y="901577"/>
            <a:ext cx="1277599" cy="1538246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Isosceles Triangle 36">
            <a:hlinkClick r:id="" action="ppaction://hlinkshowjump?jump=nextslide"/>
          </p:cNvPr>
          <p:cNvSpPr/>
          <p:nvPr/>
        </p:nvSpPr>
        <p:spPr>
          <a:xfrm>
            <a:off x="6999005" y="880216"/>
            <a:ext cx="1256232" cy="1546788"/>
          </a:xfrm>
          <a:prstGeom prst="triangle">
            <a:avLst>
              <a:gd name="adj" fmla="val 50680"/>
            </a:avLst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Isosceles Triangle 39">
            <a:hlinkHover r:id="" action="ppaction://hlinkshowjump?jump=nextslide"/>
          </p:cNvPr>
          <p:cNvSpPr/>
          <p:nvPr/>
        </p:nvSpPr>
        <p:spPr>
          <a:xfrm>
            <a:off x="5341123" y="888759"/>
            <a:ext cx="1230594" cy="1538245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Isosceles Triangle 37">
            <a:hlinkHover r:id="" action="ppaction://hlinkshowjump?jump=nextslide"/>
          </p:cNvPr>
          <p:cNvSpPr/>
          <p:nvPr/>
        </p:nvSpPr>
        <p:spPr>
          <a:xfrm rot="10800000">
            <a:off x="6187151" y="155852"/>
            <a:ext cx="1234869" cy="1649341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Isosceles Triangle 38">
            <a:hlinkHover r:id="" action="ppaction://hlinkshowjump?jump=nextslide"/>
          </p:cNvPr>
          <p:cNvSpPr/>
          <p:nvPr/>
        </p:nvSpPr>
        <p:spPr>
          <a:xfrm rot="10800000">
            <a:off x="4452357" y="162365"/>
            <a:ext cx="1247686" cy="1649341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Isosceles Triangle 42">
            <a:hlinkHover r:id="" action="ppaction://hlinkshowjump?jump=nextslide"/>
          </p:cNvPr>
          <p:cNvSpPr/>
          <p:nvPr/>
        </p:nvSpPr>
        <p:spPr>
          <a:xfrm rot="10800000">
            <a:off x="2865558" y="162370"/>
            <a:ext cx="1210785" cy="1657885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Isosceles Triangle 61">
            <a:hlinkHover r:id="" action="ppaction://hlinkshowjump?jump=nextslide"/>
          </p:cNvPr>
          <p:cNvSpPr/>
          <p:nvPr/>
        </p:nvSpPr>
        <p:spPr>
          <a:xfrm rot="10800000">
            <a:off x="7113304" y="5392396"/>
            <a:ext cx="739212" cy="68366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0" y="0"/>
            <a:ext cx="162370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0" y="6716994"/>
            <a:ext cx="9144000" cy="14100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8990176" y="0"/>
            <a:ext cx="153824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162370" y="5247118"/>
            <a:ext cx="7708307" cy="14527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7751036" y="4734370"/>
            <a:ext cx="119641" cy="64093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6682811" y="4238714"/>
            <a:ext cx="2461189" cy="11109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6682811" y="3401226"/>
            <a:ext cx="102550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6682811" y="3307222"/>
            <a:ext cx="1666430" cy="11109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8229600" y="3307221"/>
            <a:ext cx="119641" cy="64093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7417749" y="3854155"/>
            <a:ext cx="931492" cy="11964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1452785" y="2965391"/>
            <a:ext cx="7614303" cy="12818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5631678" y="2965391"/>
            <a:ext cx="188008" cy="20424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5033474" y="3435409"/>
            <a:ext cx="179462" cy="181170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4477996" y="3093578"/>
            <a:ext cx="188007" cy="191425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Rectangle 22">
            <a:hlinkClick r:id="" action="ppaction://hlinkshowjump?jump=nextslide"/>
          </p:cNvPr>
          <p:cNvSpPr/>
          <p:nvPr/>
        </p:nvSpPr>
        <p:spPr>
          <a:xfrm>
            <a:off x="3838675" y="3431135"/>
            <a:ext cx="205099" cy="181170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 flipV="1">
            <a:off x="3247400" y="3093578"/>
            <a:ext cx="179461" cy="191425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2644921" y="4529272"/>
            <a:ext cx="170916" cy="75203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2650345" y="3057258"/>
            <a:ext cx="170915" cy="96140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1363054" y="2965391"/>
            <a:ext cx="153820" cy="14869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593933" y="4349809"/>
            <a:ext cx="910127" cy="1025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529841" y="4734370"/>
            <a:ext cx="111093" cy="5127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1128045" y="4734370"/>
            <a:ext cx="128188" cy="5127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1982624" y="3332860"/>
            <a:ext cx="145277" cy="191425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145280" y="2427005"/>
            <a:ext cx="8186871" cy="1025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3285" y="3798606"/>
            <a:ext cx="961402" cy="940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560737" y="3443533"/>
            <a:ext cx="811851" cy="7691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133214" y="2977785"/>
            <a:ext cx="833213" cy="11109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>
            <a:off x="8255237" y="675116"/>
            <a:ext cx="76914" cy="184589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>
            <a:off x="698348" y="2042232"/>
            <a:ext cx="1114586" cy="7712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Rectangle 47">
            <a:hlinkHover r:id="" action="ppaction://hlinkshowjump?jump=nextslide"/>
          </p:cNvPr>
          <p:cNvSpPr/>
          <p:nvPr/>
        </p:nvSpPr>
        <p:spPr>
          <a:xfrm flipH="1">
            <a:off x="699258" y="653751"/>
            <a:ext cx="55492" cy="13929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Rectangle 48">
            <a:hlinkHover r:id="" action="ppaction://hlinkshowjump?jump=nextslide"/>
          </p:cNvPr>
          <p:cNvSpPr/>
          <p:nvPr/>
        </p:nvSpPr>
        <p:spPr>
          <a:xfrm>
            <a:off x="1156459" y="162158"/>
            <a:ext cx="45719" cy="16367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Rectangle 49">
            <a:hlinkHover r:id="" action="ppaction://hlinkshowjump?jump=nextslide"/>
          </p:cNvPr>
          <p:cNvSpPr/>
          <p:nvPr/>
        </p:nvSpPr>
        <p:spPr>
          <a:xfrm rot="16200000" flipH="1">
            <a:off x="1422420" y="1240820"/>
            <a:ext cx="45719" cy="52648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Smiley Face 51">
            <a:hlinkClick r:id="" action="ppaction://hlinkshowjump?jump=lastslide"/>
          </p:cNvPr>
          <p:cNvSpPr/>
          <p:nvPr/>
        </p:nvSpPr>
        <p:spPr>
          <a:xfrm>
            <a:off x="1270755" y="1586951"/>
            <a:ext cx="354013" cy="315983"/>
          </a:xfrm>
          <a:prstGeom prst="smileyFac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 rot="16200000">
            <a:off x="1528250" y="1818382"/>
            <a:ext cx="511609" cy="709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Isosceles Triangle 43">
            <a:hlinkHover r:id="" action="ppaction://hlinkshowjump?jump=nextslide"/>
          </p:cNvPr>
          <p:cNvSpPr/>
          <p:nvPr/>
        </p:nvSpPr>
        <p:spPr>
          <a:xfrm rot="10800000">
            <a:off x="1213154" y="162365"/>
            <a:ext cx="1216338" cy="1649341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0" y="0"/>
            <a:ext cx="9144000" cy="16237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hlinkHover r:id="" action="ppaction://hlinkshowjump?jump=nextslide"/>
          </p:cNvPr>
          <p:cNvSpPr/>
          <p:nvPr/>
        </p:nvSpPr>
        <p:spPr>
          <a:xfrm>
            <a:off x="7285289" y="4294258"/>
            <a:ext cx="119641" cy="64093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Rectangle 65">
            <a:hlinkHover r:id="" action="ppaction://hlinkshowjump?jump=nextslide"/>
          </p:cNvPr>
          <p:cNvSpPr/>
          <p:nvPr/>
        </p:nvSpPr>
        <p:spPr>
          <a:xfrm>
            <a:off x="6744764" y="4697570"/>
            <a:ext cx="119641" cy="64093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Rectangle 66">
            <a:hlinkHover r:id="" action="ppaction://hlinkshowjump?jump=nextslide"/>
          </p:cNvPr>
          <p:cNvSpPr/>
          <p:nvPr/>
        </p:nvSpPr>
        <p:spPr>
          <a:xfrm rot="5400000">
            <a:off x="5957825" y="3899101"/>
            <a:ext cx="121117" cy="7787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Rectangle 67">
            <a:hlinkHover r:id="" action="ppaction://hlinkshowjump?jump=nextslide"/>
          </p:cNvPr>
          <p:cNvSpPr/>
          <p:nvPr/>
        </p:nvSpPr>
        <p:spPr>
          <a:xfrm rot="5400000">
            <a:off x="6304450" y="3676840"/>
            <a:ext cx="128605" cy="6537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Rectangle 68">
            <a:hlinkHover r:id="" action="ppaction://hlinkshowjump?jump=nextslide"/>
          </p:cNvPr>
          <p:cNvSpPr/>
          <p:nvPr/>
        </p:nvSpPr>
        <p:spPr>
          <a:xfrm rot="5400000">
            <a:off x="5957825" y="3294611"/>
            <a:ext cx="121117" cy="7787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Rectangle 69">
            <a:hlinkHover r:id="" action="ppaction://hlinkshowjump?jump=nextslide"/>
          </p:cNvPr>
          <p:cNvSpPr/>
          <p:nvPr/>
        </p:nvSpPr>
        <p:spPr>
          <a:xfrm rot="5400000">
            <a:off x="6415025" y="4356301"/>
            <a:ext cx="121117" cy="7787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Rectangle 70">
            <a:hlinkHover r:id="" action="ppaction://hlinkshowjump?jump=nextslide"/>
          </p:cNvPr>
          <p:cNvSpPr/>
          <p:nvPr/>
        </p:nvSpPr>
        <p:spPr>
          <a:xfrm rot="5400000">
            <a:off x="6318605" y="3047497"/>
            <a:ext cx="128605" cy="6537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29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hlinkClick r:id="" action="ppaction://hlinkshowjump?jump=previousslide"/>
          </p:cNvPr>
          <p:cNvSpPr/>
          <p:nvPr/>
        </p:nvSpPr>
        <p:spPr>
          <a:xfrm>
            <a:off x="401652" y="5537675"/>
            <a:ext cx="1469877" cy="8374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01652" y="402365"/>
            <a:ext cx="3657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lue Highway D Type" panose="00000400000000000000" pitchFamily="2" charset="0"/>
              </a:rPr>
              <a:t>You Lose.</a:t>
            </a:r>
          </a:p>
          <a:p>
            <a:endParaRPr lang="en-US" dirty="0"/>
          </a:p>
        </p:txBody>
      </p:sp>
      <p:sp>
        <p:nvSpPr>
          <p:cNvPr id="4" name="Rectangle 3">
            <a:hlinkClick r:id="" action="ppaction://hlinkshowjump?jump=previousslide"/>
          </p:cNvPr>
          <p:cNvSpPr/>
          <p:nvPr/>
        </p:nvSpPr>
        <p:spPr>
          <a:xfrm>
            <a:off x="760767" y="5633253"/>
            <a:ext cx="8013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TRY AGAIN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3737" y="2103556"/>
            <a:ext cx="5305251" cy="385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9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hlinkClick r:id="rId2" action="ppaction://hlinksldjump"/>
          </p:cNvPr>
          <p:cNvSpPr/>
          <p:nvPr/>
        </p:nvSpPr>
        <p:spPr>
          <a:xfrm>
            <a:off x="401652" y="5537675"/>
            <a:ext cx="1469877" cy="8374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00420" y="5633253"/>
            <a:ext cx="872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PLAY AGAIN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25211" y="1213503"/>
            <a:ext cx="54607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You Win!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9337" y="2495687"/>
            <a:ext cx="5791200" cy="261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962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42</Words>
  <Application>Microsoft Office PowerPoint</Application>
  <PresentationFormat>Letter Paper (8.5x11 in)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Blue Highway D Type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Bednarik</dc:creator>
  <cp:lastModifiedBy>Erin Bednarik</cp:lastModifiedBy>
  <cp:revision>14</cp:revision>
  <dcterms:created xsi:type="dcterms:W3CDTF">2014-10-02T19:51:41Z</dcterms:created>
  <dcterms:modified xsi:type="dcterms:W3CDTF">2014-10-07T19:56:37Z</dcterms:modified>
</cp:coreProperties>
</file>