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5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9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1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3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9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0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5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56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2C126-077E-40D1-A284-7190CE60F0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9BAA8-9334-492B-9392-8CF95F34D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1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7023218" y="1256232"/>
            <a:ext cx="1324598" cy="42728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Droopy text"/>
              </a:rPr>
              <a:t>start</a:t>
            </a:r>
            <a:endParaRPr lang="en-US" dirty="0">
              <a:latin typeface="Droopy tex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39895" y="1314189"/>
            <a:ext cx="4452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My First Maze… Wanna Play?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01" y="3555050"/>
            <a:ext cx="6390917" cy="308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5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37533" y="1256232"/>
            <a:ext cx="1324598" cy="42728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4613306" y="1256232"/>
            <a:ext cx="153824" cy="31021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4767130" y="1256232"/>
            <a:ext cx="1770403" cy="155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16200000">
            <a:off x="7054554" y="2063809"/>
            <a:ext cx="1770403" cy="155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10800000">
            <a:off x="4767129" y="895883"/>
            <a:ext cx="3248825" cy="3432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7862131" y="3026635"/>
            <a:ext cx="153824" cy="31021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10800000">
            <a:off x="6168640" y="5956418"/>
            <a:ext cx="1770403" cy="155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5400000">
            <a:off x="2271756" y="2018234"/>
            <a:ext cx="213645" cy="4466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>
            <a:off x="3010967" y="2953998"/>
            <a:ext cx="146704" cy="61686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rot="4208240">
            <a:off x="2109923" y="637756"/>
            <a:ext cx="213645" cy="463674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3811424" y="0"/>
            <a:ext cx="459351" cy="22427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4208240">
            <a:off x="6765089" y="58277"/>
            <a:ext cx="371030" cy="6367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5400000">
            <a:off x="2380273" y="4747458"/>
            <a:ext cx="717843" cy="9480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811424" y="4537817"/>
            <a:ext cx="2486826" cy="10425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16200000">
            <a:off x="6669224" y="-2380771"/>
            <a:ext cx="76327" cy="48732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n 5">
            <a:hlinkHover r:id="" action="ppaction://hlinkshowjump?jump=nextslide"/>
          </p:cNvPr>
          <p:cNvSpPr/>
          <p:nvPr/>
        </p:nvSpPr>
        <p:spPr>
          <a:xfrm>
            <a:off x="4946943" y="2008135"/>
            <a:ext cx="1542172" cy="1531322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un 22">
            <a:hlinkHover r:id="" action="ppaction://hlinkshowjump?jump=nextslide"/>
          </p:cNvPr>
          <p:cNvSpPr/>
          <p:nvPr/>
        </p:nvSpPr>
        <p:spPr>
          <a:xfrm>
            <a:off x="6588131" y="2893469"/>
            <a:ext cx="1147984" cy="1580961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384562" y="6254813"/>
            <a:ext cx="1529696" cy="4828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 </a:t>
            </a:r>
            <a:r>
              <a:rPr lang="en-US" dirty="0" smtClean="0">
                <a:hlinkClick r:id="" action="ppaction://hlinkshowjump?jump=lastslide"/>
              </a:rPr>
              <a:t>here</a:t>
            </a:r>
            <a:endParaRPr lang="en-US" dirty="0"/>
          </a:p>
        </p:txBody>
      </p:sp>
      <p:sp>
        <p:nvSpPr>
          <p:cNvPr id="25" name="Sun 24">
            <a:hlinkHover r:id="" action="ppaction://hlinkshowjump?jump=nextslide"/>
          </p:cNvPr>
          <p:cNvSpPr/>
          <p:nvPr/>
        </p:nvSpPr>
        <p:spPr>
          <a:xfrm>
            <a:off x="8052996" y="3844304"/>
            <a:ext cx="1029410" cy="733392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0" y="7111"/>
            <a:ext cx="459351" cy="36333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-1430" y="4606183"/>
            <a:ext cx="146708" cy="15225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" grpId="0" animBg="1"/>
      <p:bldP spid="6" grpId="0" animBg="1"/>
      <p:bldP spid="23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6537533" y="1256232"/>
            <a:ext cx="1324598" cy="42728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18602" y="948583"/>
            <a:ext cx="4905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Dead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sucker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better luck next time 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Try Again? </a:t>
            </a:r>
            <a:r>
              <a:rPr lang="en-US" dirty="0" smtClean="0"/>
              <a:t>	Try Again?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30" y="2879933"/>
            <a:ext cx="4666839" cy="355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68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37533" y="1256232"/>
            <a:ext cx="1324598" cy="42728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</a:t>
            </a:r>
            <a:r>
              <a:rPr lang="en-US" dirty="0" smtClean="0">
                <a:hlinkClick r:id="" action="ppaction://hlinkshowjump?jump=lastslideviewed"/>
                <a:hlinkMouseOver r:id="" action="ppaction://hlinkshowjump?jump=lastslideviewed"/>
              </a:rPr>
              <a:t>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435694" y="315714"/>
            <a:ext cx="2478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You Win </a:t>
            </a:r>
            <a:endParaRPr lang="en-US" sz="7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087" y="2385139"/>
            <a:ext cx="3294894" cy="447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1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23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Droopy text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Zachary Lazenby</dc:creator>
  <cp:lastModifiedBy>Zachary Lazenby</cp:lastModifiedBy>
  <cp:revision>14</cp:revision>
  <dcterms:created xsi:type="dcterms:W3CDTF">2014-10-02T19:51:38Z</dcterms:created>
  <dcterms:modified xsi:type="dcterms:W3CDTF">2014-10-07T19:51:27Z</dcterms:modified>
</cp:coreProperties>
</file>