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yden Miller" initials="CM" lastIdx="1" clrIdx="0">
    <p:extLst>
      <p:ext uri="{19B8F6BF-5375-455C-9EA6-DF929625EA0E}">
        <p15:presenceInfo xmlns:p15="http://schemas.microsoft.com/office/powerpoint/2012/main" userId="S-1-5-21-2433786201-1653911975-1980775234-208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7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9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86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795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92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95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90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38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5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3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6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6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9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75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1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2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6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05F8E-8BE6-480B-8B9F-7F5BB4611291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413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8961" y="974221"/>
            <a:ext cx="7845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MAZE By: Cayden miller </a:t>
            </a:r>
            <a:endParaRPr lang="en-US" dirty="0"/>
          </a:p>
        </p:txBody>
      </p:sp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6264068" y="6288773"/>
            <a:ext cx="1242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---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42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7716852" y="4879649"/>
            <a:ext cx="123914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0736" y="384561"/>
            <a:ext cx="739211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736" y="430280"/>
            <a:ext cx="45719" cy="193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7788" y="649477"/>
            <a:ext cx="45719" cy="45121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2587" y="6801728"/>
            <a:ext cx="669990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2209" y="4879648"/>
            <a:ext cx="725537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8375" y="4477783"/>
            <a:ext cx="9485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30639" y="4076344"/>
            <a:ext cx="461473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</p:cNvPr>
          <p:cNvSpPr/>
          <p:nvPr/>
        </p:nvSpPr>
        <p:spPr>
          <a:xfrm>
            <a:off x="1695057" y="3462329"/>
            <a:ext cx="5973510" cy="504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45626" y="3844112"/>
            <a:ext cx="683664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>
            <a:hlinkHover r:id="" action="ppaction://hlinkshowjump?jump=nextslide"/>
          </p:cNvPr>
          <p:cNvSpPr/>
          <p:nvPr/>
        </p:nvSpPr>
        <p:spPr>
          <a:xfrm>
            <a:off x="3082896" y="3388086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>
            <a:hlinkHover r:id="" action="ppaction://hlinkshowjump?jump=nextslide"/>
          </p:cNvPr>
          <p:cNvSpPr/>
          <p:nvPr/>
        </p:nvSpPr>
        <p:spPr>
          <a:xfrm>
            <a:off x="3652370" y="3388086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hlinkHover r:id="" action="ppaction://hlinkshowjump?jump=nextslide"/>
          </p:cNvPr>
          <p:cNvSpPr/>
          <p:nvPr/>
        </p:nvSpPr>
        <p:spPr>
          <a:xfrm>
            <a:off x="4229524" y="3382532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4798998" y="3401018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>
            <a:hlinkHover r:id="" action="ppaction://hlinkshowjump?jump=nextslide"/>
          </p:cNvPr>
          <p:cNvSpPr/>
          <p:nvPr/>
        </p:nvSpPr>
        <p:spPr>
          <a:xfrm>
            <a:off x="5375306" y="3401018"/>
            <a:ext cx="529839" cy="5597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flipV="1">
            <a:off x="276456" y="3243130"/>
            <a:ext cx="1201968" cy="109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515956" y="3606320"/>
            <a:ext cx="1187864" cy="102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276455" y="3950507"/>
            <a:ext cx="1187864" cy="102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lock Arc 38">
            <a:hlinkHover r:id="" action="ppaction://hlinkshowjump?jump=nextslide"/>
          </p:cNvPr>
          <p:cNvSpPr/>
          <p:nvPr/>
        </p:nvSpPr>
        <p:spPr>
          <a:xfrm rot="16200000">
            <a:off x="4714021" y="374624"/>
            <a:ext cx="2372742" cy="248127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Block Arc 39">
            <a:hlinkHover r:id="" action="ppaction://hlinkshowjump?jump=nextslide"/>
          </p:cNvPr>
          <p:cNvSpPr/>
          <p:nvPr/>
        </p:nvSpPr>
        <p:spPr>
          <a:xfrm rot="5400000">
            <a:off x="5185159" y="367044"/>
            <a:ext cx="2372742" cy="248127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760292" y="4520725"/>
            <a:ext cx="336811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90560" y="4460907"/>
            <a:ext cx="2657098" cy="51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366" y="1157008"/>
            <a:ext cx="1408074" cy="844844"/>
          </a:xfrm>
          <a:prstGeom prst="rect">
            <a:avLst/>
          </a:prstGeom>
        </p:spPr>
      </p:pic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 flipV="1">
            <a:off x="333786" y="2011609"/>
            <a:ext cx="2800241" cy="75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e 6"/>
          <p:cNvSpPr/>
          <p:nvPr/>
        </p:nvSpPr>
        <p:spPr>
          <a:xfrm>
            <a:off x="245476" y="4911636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 flipV="1">
            <a:off x="-94242" y="5490913"/>
            <a:ext cx="709783" cy="45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90560" y="5817828"/>
            <a:ext cx="669990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e 44">
            <a:hlinkHover r:id="" action="ppaction://hlinkshowjump?jump=nextslide"/>
          </p:cNvPr>
          <p:cNvSpPr/>
          <p:nvPr/>
        </p:nvSpPr>
        <p:spPr>
          <a:xfrm>
            <a:off x="4374045" y="4978588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Pie 45">
            <a:hlinkHover r:id="" action="ppaction://hlinkshowjump?jump=nextslide"/>
          </p:cNvPr>
          <p:cNvSpPr/>
          <p:nvPr/>
        </p:nvSpPr>
        <p:spPr>
          <a:xfrm>
            <a:off x="5110651" y="5198258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Pie 46">
            <a:hlinkHover r:id="" action="ppaction://hlinkshowjump?jump=nextslide"/>
          </p:cNvPr>
          <p:cNvSpPr/>
          <p:nvPr/>
        </p:nvSpPr>
        <p:spPr>
          <a:xfrm>
            <a:off x="5735720" y="4932418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Pie 47">
            <a:hlinkClick r:id="" action="ppaction://hlinkshowjump?jump=nextslide"/>
          </p:cNvPr>
          <p:cNvSpPr/>
          <p:nvPr/>
        </p:nvSpPr>
        <p:spPr>
          <a:xfrm>
            <a:off x="6390008" y="5201610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Pie 48">
            <a:hlinkHover r:id="" action="ppaction://hlinkshowjump?jump=nextslide"/>
          </p:cNvPr>
          <p:cNvSpPr/>
          <p:nvPr/>
        </p:nvSpPr>
        <p:spPr>
          <a:xfrm>
            <a:off x="6987826" y="4904214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5400000">
            <a:off x="6491047" y="6311990"/>
            <a:ext cx="9839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5400000" flipV="1">
            <a:off x="5974531" y="4340359"/>
            <a:ext cx="3442775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853585" y="5158881"/>
            <a:ext cx="110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</a:t>
            </a:r>
            <a:endParaRPr lang="en-US" dirty="0"/>
          </a:p>
        </p:txBody>
      </p:sp>
      <p:sp>
        <p:nvSpPr>
          <p:cNvPr id="16" name="Multiply 15">
            <a:hlinkHover r:id="" action="ppaction://hlinkshowjump?jump=nextslide"/>
          </p:cNvPr>
          <p:cNvSpPr/>
          <p:nvPr/>
        </p:nvSpPr>
        <p:spPr>
          <a:xfrm>
            <a:off x="409770" y="548425"/>
            <a:ext cx="942391" cy="85885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rot="5400000" flipV="1">
            <a:off x="2325061" y="1430317"/>
            <a:ext cx="2110388" cy="127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Multiply 53">
            <a:hlinkHover r:id="" action="ppaction://hlinkshowjump?jump=nextslide"/>
          </p:cNvPr>
          <p:cNvSpPr/>
          <p:nvPr/>
        </p:nvSpPr>
        <p:spPr>
          <a:xfrm rot="21057119">
            <a:off x="95518" y="1546327"/>
            <a:ext cx="942391" cy="85885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>
            <a:hlinkHover r:id="" action="ppaction://hlinkshowjump?jump=nextslide"/>
          </p:cNvPr>
          <p:cNvSpPr/>
          <p:nvPr/>
        </p:nvSpPr>
        <p:spPr>
          <a:xfrm>
            <a:off x="925109" y="1376884"/>
            <a:ext cx="942391" cy="858853"/>
          </a:xfrm>
          <a:prstGeom prst="mathMultiply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Multiply 56">
            <a:hlinkHover r:id="" action="ppaction://hlinkshowjump?jump=nextslide"/>
          </p:cNvPr>
          <p:cNvSpPr/>
          <p:nvPr/>
        </p:nvSpPr>
        <p:spPr>
          <a:xfrm>
            <a:off x="117339" y="2536123"/>
            <a:ext cx="942391" cy="858853"/>
          </a:xfrm>
          <a:prstGeom prst="mathMultiply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ultiply 57">
            <a:hlinkHover r:id="" action="ppaction://hlinkshowjump?jump=nextslide"/>
          </p:cNvPr>
          <p:cNvSpPr/>
          <p:nvPr/>
        </p:nvSpPr>
        <p:spPr>
          <a:xfrm rot="18848590">
            <a:off x="880931" y="2209632"/>
            <a:ext cx="942391" cy="858853"/>
          </a:xfrm>
          <a:prstGeom prst="mathMultiply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>
            <a:hlinkHover r:id="" action="ppaction://hlinkshowjump?jump=nextslide"/>
          </p:cNvPr>
          <p:cNvSpPr/>
          <p:nvPr/>
        </p:nvSpPr>
        <p:spPr>
          <a:xfrm rot="5400000">
            <a:off x="1831610" y="2193619"/>
            <a:ext cx="591602" cy="7741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an 58">
            <a:hlinkHover r:id="" action="ppaction://hlinkshowjump?jump=nextslide"/>
          </p:cNvPr>
          <p:cNvSpPr/>
          <p:nvPr/>
        </p:nvSpPr>
        <p:spPr>
          <a:xfrm rot="5400000">
            <a:off x="2632885" y="1454072"/>
            <a:ext cx="591602" cy="7741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an 59">
            <a:hlinkHover r:id="" action="ppaction://hlinkshowjump?jump=nextslide"/>
          </p:cNvPr>
          <p:cNvSpPr/>
          <p:nvPr/>
        </p:nvSpPr>
        <p:spPr>
          <a:xfrm>
            <a:off x="2746647" y="2212420"/>
            <a:ext cx="591602" cy="7741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2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2.22222E-6 L 0.00208 0.0865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38889E-6 -2.22222E-6 L 0.00208 0.1347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67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91 -0.0007 L 0.0033 0.0865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435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.55556E-7 -4.07407E-6 L 0.0033 0.1442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719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4.07407E-6 L -0.00035 0.0717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358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4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26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6 -0.23472 L 0.57986 -0.2347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7 -0.23472 L 0.57987 -0.2347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6 -0.23472 L 0.57986 -0.23472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6 -0.23472 L 0.57986 -0.23472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25" grpId="0" animBg="1"/>
      <p:bldP spid="26" grpId="0" animBg="1"/>
      <p:bldP spid="7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16" grpId="0" animBg="1"/>
      <p:bldP spid="54" grpId="0" animBg="1"/>
      <p:bldP spid="56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56176" y="1629480"/>
            <a:ext cx="850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YoU</a:t>
            </a:r>
            <a:r>
              <a:rPr lang="en-US" dirty="0" smtClean="0"/>
              <a:t> </a:t>
            </a:r>
            <a:r>
              <a:rPr lang="en-US" dirty="0" err="1" smtClean="0"/>
              <a:t>LOsE</a:t>
            </a:r>
            <a:r>
              <a:rPr lang="en-US" dirty="0" smtClean="0"/>
              <a:t>, </a:t>
            </a:r>
            <a:r>
              <a:rPr lang="en-US" dirty="0" err="1" smtClean="0"/>
              <a:t>HaHaHaHa</a:t>
            </a:r>
            <a:r>
              <a:rPr lang="en-US" dirty="0" smtClean="0"/>
              <a:t> </a:t>
            </a:r>
            <a:r>
              <a:rPr lang="en-US" dirty="0" err="1" smtClean="0"/>
              <a:t>MaYbE</a:t>
            </a:r>
            <a:r>
              <a:rPr lang="en-US" dirty="0" smtClean="0"/>
              <a:t> </a:t>
            </a:r>
            <a:r>
              <a:rPr lang="en-US" dirty="0" err="1" smtClean="0"/>
              <a:t>nExT</a:t>
            </a:r>
            <a:r>
              <a:rPr lang="en-US" dirty="0" smtClean="0"/>
              <a:t> </a:t>
            </a:r>
            <a:r>
              <a:rPr lang="en-US" dirty="0" err="1" smtClean="0"/>
              <a:t>TiMe,NoT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347" y="1055915"/>
            <a:ext cx="6237242" cy="3838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9674" y="6364754"/>
            <a:ext cx="4542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lgerian" panose="04020705040A02060702" pitchFamily="82" charset="0"/>
              </a:rPr>
              <a:t>Try again eh------------------------------------</a:t>
            </a:r>
            <a:r>
              <a:rPr lang="en-US" dirty="0" smtClean="0">
                <a:latin typeface="Algerian" panose="04020705040A02060702" pitchFamily="82" charset="0"/>
                <a:sym typeface="Wingdings" panose="05000000000000000000" pitchFamily="2" charset="2"/>
              </a:rPr>
              <a:t></a:t>
            </a:r>
            <a:endParaRPr 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19641" y="119641"/>
            <a:ext cx="8597069" cy="658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72041" y="272041"/>
            <a:ext cx="8597069" cy="658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24441" y="424441"/>
            <a:ext cx="2849" cy="6048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83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rId2" action="ppaction://hlinksldjump"/>
          </p:cNvPr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31351" y="1452785"/>
            <a:ext cx="66144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WINNER</a:t>
            </a:r>
            <a:endParaRPr lang="en-US" sz="9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6" y="0"/>
            <a:ext cx="6913546" cy="51784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9215" y="6212793"/>
            <a:ext cx="439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nprior" panose="02000400000000000000" pitchFamily="2" charset="0"/>
              </a:rPr>
              <a:t>Click the oval to try again -</a:t>
            </a:r>
            <a:r>
              <a:rPr lang="en-US" dirty="0" smtClean="0">
                <a:latin typeface="Arnprior" panose="02000400000000000000" pitchFamily="2" charset="0"/>
                <a:sym typeface="Wingdings" panose="05000000000000000000" pitchFamily="2" charset="2"/>
              </a:rPr>
              <a:t></a:t>
            </a:r>
            <a:endParaRPr lang="en-US" dirty="0">
              <a:latin typeface="Arnprior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8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88</TotalTime>
  <Words>31</Words>
  <Application>Microsoft Office PowerPoint</Application>
  <PresentationFormat>Letter Paper (8.5x11 in)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Algerian</vt:lpstr>
      <vt:lpstr>Arial</vt:lpstr>
      <vt:lpstr>Arnprior</vt:lpstr>
      <vt:lpstr>Century Gothic</vt:lpstr>
      <vt:lpstr>Wingdings</vt:lpstr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Cayden Miller</dc:creator>
  <cp:lastModifiedBy>Cayden Miller</cp:lastModifiedBy>
  <cp:revision>10</cp:revision>
  <dcterms:created xsi:type="dcterms:W3CDTF">2015-03-11T17:31:46Z</dcterms:created>
  <dcterms:modified xsi:type="dcterms:W3CDTF">2015-03-13T19:37:18Z</dcterms:modified>
</cp:coreProperties>
</file>