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letter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Curt Crossley" initials="CC" lastIdx="1" clrIdx="0">
    <p:extLst>
      <p:ext uri="{19B8F6BF-5375-455C-9EA6-DF929625EA0E}">
        <p15:presenceInfo xmlns:p15="http://schemas.microsoft.com/office/powerpoint/2012/main" userId="S-1-5-21-2433786201-1653911975-1980775234-17999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81" autoAdjust="0"/>
    <p:restoredTop sz="94660"/>
  </p:normalViewPr>
  <p:slideViewPr>
    <p:cSldViewPr snapToGrid="0">
      <p:cViewPr varScale="1">
        <p:scale>
          <a:sx n="124" d="100"/>
          <a:sy n="124" d="100"/>
        </p:scale>
        <p:origin x="498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commentAuthors" Target="commentAuthors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36D55F8-3DFB-439B-94A2-FFB11A5831FC}" type="doc">
      <dgm:prSet loTypeId="urn:microsoft.com/office/officeart/2005/8/layout/hProcess3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5CCAF498-1E80-4E06-9D6D-C0EE9ACDB572}">
      <dgm:prSet/>
      <dgm:spPr/>
      <dgm:t>
        <a:bodyPr/>
        <a:lstStyle/>
        <a:p>
          <a:pPr rtl="0"/>
          <a:r>
            <a:rPr lang="en-US" dirty="0" smtClean="0"/>
            <a:t>Come join the club</a:t>
          </a:r>
          <a:endParaRPr lang="en-US" dirty="0"/>
        </a:p>
      </dgm:t>
    </dgm:pt>
    <dgm:pt modelId="{EC2233E0-A0D2-48C8-A934-9A4E71FD2B44}" type="parTrans" cxnId="{FC4AF7E6-7AFC-4DC3-B4DA-9EAA33DED585}">
      <dgm:prSet/>
      <dgm:spPr/>
      <dgm:t>
        <a:bodyPr/>
        <a:lstStyle/>
        <a:p>
          <a:endParaRPr lang="en-US"/>
        </a:p>
      </dgm:t>
    </dgm:pt>
    <dgm:pt modelId="{1D8000FF-3ACD-4A1E-A494-1694B43735C8}" type="sibTrans" cxnId="{FC4AF7E6-7AFC-4DC3-B4DA-9EAA33DED585}">
      <dgm:prSet/>
      <dgm:spPr/>
      <dgm:t>
        <a:bodyPr/>
        <a:lstStyle/>
        <a:p>
          <a:endParaRPr lang="en-US"/>
        </a:p>
      </dgm:t>
    </dgm:pt>
    <dgm:pt modelId="{EC6D6DD2-7F8B-4DA1-94E0-D05662BFF175}" type="pres">
      <dgm:prSet presAssocID="{036D55F8-3DFB-439B-94A2-FFB11A5831FC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C28BAF91-C52B-4CA3-908E-6F35709AEE42}" type="pres">
      <dgm:prSet presAssocID="{036D55F8-3DFB-439B-94A2-FFB11A5831FC}" presName="dummy" presStyleCnt="0"/>
      <dgm:spPr/>
    </dgm:pt>
    <dgm:pt modelId="{36DAABD2-8CE3-48D4-A664-7A4242CE3FD6}" type="pres">
      <dgm:prSet presAssocID="{036D55F8-3DFB-439B-94A2-FFB11A5831FC}" presName="linH" presStyleCnt="0"/>
      <dgm:spPr/>
    </dgm:pt>
    <dgm:pt modelId="{895E5F58-419D-4D24-9B11-0349677813C0}" type="pres">
      <dgm:prSet presAssocID="{036D55F8-3DFB-439B-94A2-FFB11A5831FC}" presName="padding1" presStyleCnt="0"/>
      <dgm:spPr/>
    </dgm:pt>
    <dgm:pt modelId="{C65924B3-291D-40CD-A913-458F73F8FEDB}" type="pres">
      <dgm:prSet presAssocID="{5CCAF498-1E80-4E06-9D6D-C0EE9ACDB572}" presName="linV" presStyleCnt="0"/>
      <dgm:spPr/>
    </dgm:pt>
    <dgm:pt modelId="{CC7D821A-2C87-4250-B704-11606D7E04BD}" type="pres">
      <dgm:prSet presAssocID="{5CCAF498-1E80-4E06-9D6D-C0EE9ACDB572}" presName="spVertical1" presStyleCnt="0"/>
      <dgm:spPr/>
    </dgm:pt>
    <dgm:pt modelId="{4C350894-AEFB-4D6F-B32A-2AEA0DBE803E}" type="pres">
      <dgm:prSet presAssocID="{5CCAF498-1E80-4E06-9D6D-C0EE9ACDB572}" presName="parTx" presStyleLbl="revTx" presStyleIdx="0" presStyleCnt="1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2889A3F-1746-4856-AFA7-E5ECBD8DFC81}" type="pres">
      <dgm:prSet presAssocID="{5CCAF498-1E80-4E06-9D6D-C0EE9ACDB572}" presName="spVertical2" presStyleCnt="0"/>
      <dgm:spPr/>
    </dgm:pt>
    <dgm:pt modelId="{D5F8B09A-7A39-4501-B7BA-651990D7CD8B}" type="pres">
      <dgm:prSet presAssocID="{5CCAF498-1E80-4E06-9D6D-C0EE9ACDB572}" presName="spVertical3" presStyleCnt="0"/>
      <dgm:spPr/>
    </dgm:pt>
    <dgm:pt modelId="{DFBEC1BE-299D-4ACF-A3E7-B4F450ED0D3D}" type="pres">
      <dgm:prSet presAssocID="{036D55F8-3DFB-439B-94A2-FFB11A5831FC}" presName="padding2" presStyleCnt="0"/>
      <dgm:spPr/>
    </dgm:pt>
    <dgm:pt modelId="{60FC9AD6-0E4B-43F7-9881-AA67AA710629}" type="pres">
      <dgm:prSet presAssocID="{036D55F8-3DFB-439B-94A2-FFB11A5831FC}" presName="negArrow" presStyleCnt="0"/>
      <dgm:spPr/>
    </dgm:pt>
    <dgm:pt modelId="{06233915-73FF-46E2-8D6F-B1DE4B71DCE6}" type="pres">
      <dgm:prSet presAssocID="{036D55F8-3DFB-439B-94A2-FFB11A5831FC}" presName="backgroundArrow" presStyleLbl="node1" presStyleIdx="0" presStyleCnt="1"/>
      <dgm:spPr/>
    </dgm:pt>
  </dgm:ptLst>
  <dgm:cxnLst>
    <dgm:cxn modelId="{EDD21841-CA48-446A-BCBA-57B5B508C5BF}" type="presOf" srcId="{036D55F8-3DFB-439B-94A2-FFB11A5831FC}" destId="{EC6D6DD2-7F8B-4DA1-94E0-D05662BFF175}" srcOrd="0" destOrd="0" presId="urn:microsoft.com/office/officeart/2005/8/layout/hProcess3"/>
    <dgm:cxn modelId="{6A093A53-CE1F-4273-A036-4D68CD87C1C2}" type="presOf" srcId="{5CCAF498-1E80-4E06-9D6D-C0EE9ACDB572}" destId="{4C350894-AEFB-4D6F-B32A-2AEA0DBE803E}" srcOrd="0" destOrd="0" presId="urn:microsoft.com/office/officeart/2005/8/layout/hProcess3"/>
    <dgm:cxn modelId="{FC4AF7E6-7AFC-4DC3-B4DA-9EAA33DED585}" srcId="{036D55F8-3DFB-439B-94A2-FFB11A5831FC}" destId="{5CCAF498-1E80-4E06-9D6D-C0EE9ACDB572}" srcOrd="0" destOrd="0" parTransId="{EC2233E0-A0D2-48C8-A934-9A4E71FD2B44}" sibTransId="{1D8000FF-3ACD-4A1E-A494-1694B43735C8}"/>
    <dgm:cxn modelId="{3624E0C2-D85D-44F7-B022-00B1FF18F6E6}" type="presParOf" srcId="{EC6D6DD2-7F8B-4DA1-94E0-D05662BFF175}" destId="{C28BAF91-C52B-4CA3-908E-6F35709AEE42}" srcOrd="0" destOrd="0" presId="urn:microsoft.com/office/officeart/2005/8/layout/hProcess3"/>
    <dgm:cxn modelId="{57E22547-6B04-421D-839C-42A4732F1379}" type="presParOf" srcId="{EC6D6DD2-7F8B-4DA1-94E0-D05662BFF175}" destId="{36DAABD2-8CE3-48D4-A664-7A4242CE3FD6}" srcOrd="1" destOrd="0" presId="urn:microsoft.com/office/officeart/2005/8/layout/hProcess3"/>
    <dgm:cxn modelId="{C7AE0F95-A55E-4191-8F08-9CB4EEC17FC3}" type="presParOf" srcId="{36DAABD2-8CE3-48D4-A664-7A4242CE3FD6}" destId="{895E5F58-419D-4D24-9B11-0349677813C0}" srcOrd="0" destOrd="0" presId="urn:microsoft.com/office/officeart/2005/8/layout/hProcess3"/>
    <dgm:cxn modelId="{4245A42A-CE4B-4EA2-8050-2A1C7453723D}" type="presParOf" srcId="{36DAABD2-8CE3-48D4-A664-7A4242CE3FD6}" destId="{C65924B3-291D-40CD-A913-458F73F8FEDB}" srcOrd="1" destOrd="0" presId="urn:microsoft.com/office/officeart/2005/8/layout/hProcess3"/>
    <dgm:cxn modelId="{699051F7-8BF3-45D9-8F2F-800033E4610E}" type="presParOf" srcId="{C65924B3-291D-40CD-A913-458F73F8FEDB}" destId="{CC7D821A-2C87-4250-B704-11606D7E04BD}" srcOrd="0" destOrd="0" presId="urn:microsoft.com/office/officeart/2005/8/layout/hProcess3"/>
    <dgm:cxn modelId="{F7B37F7D-3281-4845-935A-EB9560414659}" type="presParOf" srcId="{C65924B3-291D-40CD-A913-458F73F8FEDB}" destId="{4C350894-AEFB-4D6F-B32A-2AEA0DBE803E}" srcOrd="1" destOrd="0" presId="urn:microsoft.com/office/officeart/2005/8/layout/hProcess3"/>
    <dgm:cxn modelId="{04084885-9652-4218-85E8-355276B1B6AD}" type="presParOf" srcId="{C65924B3-291D-40CD-A913-458F73F8FEDB}" destId="{C2889A3F-1746-4856-AFA7-E5ECBD8DFC81}" srcOrd="2" destOrd="0" presId="urn:microsoft.com/office/officeart/2005/8/layout/hProcess3"/>
    <dgm:cxn modelId="{E2608883-7213-468C-8CFD-B7D4F378234F}" type="presParOf" srcId="{C65924B3-291D-40CD-A913-458F73F8FEDB}" destId="{D5F8B09A-7A39-4501-B7BA-651990D7CD8B}" srcOrd="3" destOrd="0" presId="urn:microsoft.com/office/officeart/2005/8/layout/hProcess3"/>
    <dgm:cxn modelId="{3AF02474-BA76-4D5E-A32E-8D72C8F4608A}" type="presParOf" srcId="{36DAABD2-8CE3-48D4-A664-7A4242CE3FD6}" destId="{DFBEC1BE-299D-4ACF-A3E7-B4F450ED0D3D}" srcOrd="2" destOrd="0" presId="urn:microsoft.com/office/officeart/2005/8/layout/hProcess3"/>
    <dgm:cxn modelId="{660ED3F8-7016-4C11-BD86-77A3ED53395F}" type="presParOf" srcId="{36DAABD2-8CE3-48D4-A664-7A4242CE3FD6}" destId="{60FC9AD6-0E4B-43F7-9881-AA67AA710629}" srcOrd="3" destOrd="0" presId="urn:microsoft.com/office/officeart/2005/8/layout/hProcess3"/>
    <dgm:cxn modelId="{ADE9124E-BC32-48EC-BCB2-90EA06696DE4}" type="presParOf" srcId="{36DAABD2-8CE3-48D4-A664-7A4242CE3FD6}" destId="{06233915-73FF-46E2-8D6F-B1DE4B71DCE6}" srcOrd="4" destOrd="0" presId="urn:microsoft.com/office/officeart/2005/8/layout/hProcess3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2882AAB-E78C-46E8-9E44-7F3AB43BF3EC}" type="doc">
      <dgm:prSet loTypeId="urn:microsoft.com/office/officeart/2005/8/layout/hProcess3" loCatId="process" qsTypeId="urn:microsoft.com/office/officeart/2005/8/quickstyle/simple1" qsCatId="simple" csTypeId="urn:microsoft.com/office/officeart/2005/8/colors/accent1_2" csCatId="accent1" phldr="1"/>
      <dgm:spPr/>
    </dgm:pt>
    <dgm:pt modelId="{F32A20A6-8B13-4016-85FB-A0B982659FB0}">
      <dgm:prSet phldrT="[Text]"/>
      <dgm:spPr/>
      <dgm:t>
        <a:bodyPr/>
        <a:lstStyle/>
        <a:p>
          <a:r>
            <a:rPr lang="en-US" dirty="0" smtClean="0"/>
            <a:t>We all fail here</a:t>
          </a:r>
          <a:endParaRPr lang="en-US" dirty="0"/>
        </a:p>
      </dgm:t>
    </dgm:pt>
    <dgm:pt modelId="{E0FED3D4-014A-4968-B2CD-EF2BA6B9B414}" type="parTrans" cxnId="{B8C0F46D-F2CD-488A-84EE-2986920A2287}">
      <dgm:prSet/>
      <dgm:spPr/>
      <dgm:t>
        <a:bodyPr/>
        <a:lstStyle/>
        <a:p>
          <a:endParaRPr lang="en-US"/>
        </a:p>
      </dgm:t>
    </dgm:pt>
    <dgm:pt modelId="{6564CFAE-BD66-4FB5-8148-AABE1D23F84A}" type="sibTrans" cxnId="{B8C0F46D-F2CD-488A-84EE-2986920A2287}">
      <dgm:prSet/>
      <dgm:spPr/>
      <dgm:t>
        <a:bodyPr/>
        <a:lstStyle/>
        <a:p>
          <a:endParaRPr lang="en-US"/>
        </a:p>
      </dgm:t>
    </dgm:pt>
    <dgm:pt modelId="{31A2F8CE-591F-4A8A-BCD3-F7502EE41871}">
      <dgm:prSet phldrT="[Text]"/>
      <dgm:spPr/>
      <dgm:t>
        <a:bodyPr/>
        <a:lstStyle/>
        <a:p>
          <a:r>
            <a:rPr lang="en-US" dirty="0" smtClean="0"/>
            <a:t>But mainly just</a:t>
          </a:r>
          <a:endParaRPr lang="en-US" dirty="0"/>
        </a:p>
      </dgm:t>
    </dgm:pt>
    <dgm:pt modelId="{811180CF-E2CE-4F67-AE05-E6EA5F7DF953}" type="parTrans" cxnId="{0F160014-98B8-47A9-BE74-2DFF278D7F4B}">
      <dgm:prSet/>
      <dgm:spPr/>
      <dgm:t>
        <a:bodyPr/>
        <a:lstStyle/>
        <a:p>
          <a:endParaRPr lang="en-US"/>
        </a:p>
      </dgm:t>
    </dgm:pt>
    <dgm:pt modelId="{80C42BCF-3B39-464E-829B-22B1F716017C}" type="sibTrans" cxnId="{0F160014-98B8-47A9-BE74-2DFF278D7F4B}">
      <dgm:prSet/>
      <dgm:spPr/>
      <dgm:t>
        <a:bodyPr/>
        <a:lstStyle/>
        <a:p>
          <a:endParaRPr lang="en-US"/>
        </a:p>
      </dgm:t>
    </dgm:pt>
    <dgm:pt modelId="{60FE9A35-1D08-48D6-8BC0-93FA84ECE1D8}">
      <dgm:prSet phldrT="[Text]"/>
      <dgm:spPr/>
      <dgm:t>
        <a:bodyPr/>
        <a:lstStyle/>
        <a:p>
          <a:r>
            <a:rPr lang="en-US" dirty="0" smtClean="0"/>
            <a:t>…You</a:t>
          </a:r>
          <a:endParaRPr lang="en-US" dirty="0"/>
        </a:p>
      </dgm:t>
    </dgm:pt>
    <dgm:pt modelId="{20CCFDB3-CF73-4D77-A955-E98E618704AE}" type="parTrans" cxnId="{8DC161FE-78CC-4F6A-8021-B3A3DA752636}">
      <dgm:prSet/>
      <dgm:spPr/>
      <dgm:t>
        <a:bodyPr/>
        <a:lstStyle/>
        <a:p>
          <a:endParaRPr lang="en-US"/>
        </a:p>
      </dgm:t>
    </dgm:pt>
    <dgm:pt modelId="{723A8D47-D29A-4968-83F7-D25F62DD0FD6}" type="sibTrans" cxnId="{8DC161FE-78CC-4F6A-8021-B3A3DA752636}">
      <dgm:prSet/>
      <dgm:spPr/>
      <dgm:t>
        <a:bodyPr/>
        <a:lstStyle/>
        <a:p>
          <a:endParaRPr lang="en-US"/>
        </a:p>
      </dgm:t>
    </dgm:pt>
    <dgm:pt modelId="{24E54A24-0849-4B09-8D18-DED38A7F6A5C}" type="pres">
      <dgm:prSet presAssocID="{22882AAB-E78C-46E8-9E44-7F3AB43BF3EC}" presName="Name0" presStyleCnt="0">
        <dgm:presLayoutVars>
          <dgm:dir/>
          <dgm:animLvl val="lvl"/>
          <dgm:resizeHandles val="exact"/>
        </dgm:presLayoutVars>
      </dgm:prSet>
      <dgm:spPr/>
    </dgm:pt>
    <dgm:pt modelId="{888DA9C9-2B82-4CD0-AE59-2D57DE341623}" type="pres">
      <dgm:prSet presAssocID="{22882AAB-E78C-46E8-9E44-7F3AB43BF3EC}" presName="dummy" presStyleCnt="0"/>
      <dgm:spPr/>
    </dgm:pt>
    <dgm:pt modelId="{07F657E3-69E2-479D-8BCC-BE2813D407B5}" type="pres">
      <dgm:prSet presAssocID="{22882AAB-E78C-46E8-9E44-7F3AB43BF3EC}" presName="linH" presStyleCnt="0"/>
      <dgm:spPr/>
    </dgm:pt>
    <dgm:pt modelId="{56E82059-7DAE-4E37-AE8A-62E73365C480}" type="pres">
      <dgm:prSet presAssocID="{22882AAB-E78C-46E8-9E44-7F3AB43BF3EC}" presName="padding1" presStyleCnt="0"/>
      <dgm:spPr/>
    </dgm:pt>
    <dgm:pt modelId="{7082C86E-1B06-48F0-8595-D7B579DCD162}" type="pres">
      <dgm:prSet presAssocID="{F32A20A6-8B13-4016-85FB-A0B982659FB0}" presName="linV" presStyleCnt="0"/>
      <dgm:spPr/>
    </dgm:pt>
    <dgm:pt modelId="{E99B1920-12F2-4338-805C-2BDC9FB20675}" type="pres">
      <dgm:prSet presAssocID="{F32A20A6-8B13-4016-85FB-A0B982659FB0}" presName="spVertical1" presStyleCnt="0"/>
      <dgm:spPr/>
    </dgm:pt>
    <dgm:pt modelId="{303EB95D-BBDE-43EE-B7D4-68688815C859}" type="pres">
      <dgm:prSet presAssocID="{F32A20A6-8B13-4016-85FB-A0B982659FB0}" presName="parTx" presStyleLbl="revTx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57064A4-1DFB-4887-8A88-879CC3CB102D}" type="pres">
      <dgm:prSet presAssocID="{F32A20A6-8B13-4016-85FB-A0B982659FB0}" presName="spVertical2" presStyleCnt="0"/>
      <dgm:spPr/>
    </dgm:pt>
    <dgm:pt modelId="{66A35C10-099B-4B3A-A018-BA8672BD597F}" type="pres">
      <dgm:prSet presAssocID="{F32A20A6-8B13-4016-85FB-A0B982659FB0}" presName="spVertical3" presStyleCnt="0"/>
      <dgm:spPr/>
    </dgm:pt>
    <dgm:pt modelId="{777F1746-295C-48FE-8518-681512B4244B}" type="pres">
      <dgm:prSet presAssocID="{6564CFAE-BD66-4FB5-8148-AABE1D23F84A}" presName="space" presStyleCnt="0"/>
      <dgm:spPr/>
    </dgm:pt>
    <dgm:pt modelId="{AA048AC5-5654-4630-A3E0-34E894E91DD4}" type="pres">
      <dgm:prSet presAssocID="{31A2F8CE-591F-4A8A-BCD3-F7502EE41871}" presName="linV" presStyleCnt="0"/>
      <dgm:spPr/>
    </dgm:pt>
    <dgm:pt modelId="{21CF2F53-1181-41EA-9C5A-EA53BE67916D}" type="pres">
      <dgm:prSet presAssocID="{31A2F8CE-591F-4A8A-BCD3-F7502EE41871}" presName="spVertical1" presStyleCnt="0"/>
      <dgm:spPr/>
    </dgm:pt>
    <dgm:pt modelId="{7B6C7C48-FE94-4ED2-960D-C59F54CE0726}" type="pres">
      <dgm:prSet presAssocID="{31A2F8CE-591F-4A8A-BCD3-F7502EE41871}" presName="parTx" presStyleLbl="revTx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D75C4DE-1EBC-4057-8649-7BF30F1F9D74}" type="pres">
      <dgm:prSet presAssocID="{31A2F8CE-591F-4A8A-BCD3-F7502EE41871}" presName="spVertical2" presStyleCnt="0"/>
      <dgm:spPr/>
    </dgm:pt>
    <dgm:pt modelId="{733BF251-BA38-4F56-95E7-D09B47D8AE37}" type="pres">
      <dgm:prSet presAssocID="{31A2F8CE-591F-4A8A-BCD3-F7502EE41871}" presName="spVertical3" presStyleCnt="0"/>
      <dgm:spPr/>
    </dgm:pt>
    <dgm:pt modelId="{270F8B67-101B-4CB3-B4F2-C82EEE39FF7B}" type="pres">
      <dgm:prSet presAssocID="{80C42BCF-3B39-464E-829B-22B1F716017C}" presName="space" presStyleCnt="0"/>
      <dgm:spPr/>
    </dgm:pt>
    <dgm:pt modelId="{4C065E13-624F-42D3-8745-67A5C7C23C57}" type="pres">
      <dgm:prSet presAssocID="{60FE9A35-1D08-48D6-8BC0-93FA84ECE1D8}" presName="linV" presStyleCnt="0"/>
      <dgm:spPr/>
    </dgm:pt>
    <dgm:pt modelId="{5F2B831A-C2D2-4D1B-AFFC-EC66D284C1CE}" type="pres">
      <dgm:prSet presAssocID="{60FE9A35-1D08-48D6-8BC0-93FA84ECE1D8}" presName="spVertical1" presStyleCnt="0"/>
      <dgm:spPr/>
    </dgm:pt>
    <dgm:pt modelId="{6D7587CB-B077-414F-8DF6-1A2E5A728140}" type="pres">
      <dgm:prSet presAssocID="{60FE9A35-1D08-48D6-8BC0-93FA84ECE1D8}" presName="parTx" presStyleLbl="revTx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4391E74-B722-4B0E-9947-D1409C3F196B}" type="pres">
      <dgm:prSet presAssocID="{60FE9A35-1D08-48D6-8BC0-93FA84ECE1D8}" presName="spVertical2" presStyleCnt="0"/>
      <dgm:spPr/>
    </dgm:pt>
    <dgm:pt modelId="{F15B5334-EC8F-4818-AB4D-87EC8B0E9925}" type="pres">
      <dgm:prSet presAssocID="{60FE9A35-1D08-48D6-8BC0-93FA84ECE1D8}" presName="spVertical3" presStyleCnt="0"/>
      <dgm:spPr/>
    </dgm:pt>
    <dgm:pt modelId="{171E9961-1FD3-4FFB-BC8F-F36F880C56C9}" type="pres">
      <dgm:prSet presAssocID="{22882AAB-E78C-46E8-9E44-7F3AB43BF3EC}" presName="padding2" presStyleCnt="0"/>
      <dgm:spPr/>
    </dgm:pt>
    <dgm:pt modelId="{83C42076-16F9-4D33-9E0B-4BABDDDA6EE5}" type="pres">
      <dgm:prSet presAssocID="{22882AAB-E78C-46E8-9E44-7F3AB43BF3EC}" presName="negArrow" presStyleCnt="0"/>
      <dgm:spPr/>
    </dgm:pt>
    <dgm:pt modelId="{D4CFEFB7-46A8-45C6-90B4-6962BFDE46F1}" type="pres">
      <dgm:prSet presAssocID="{22882AAB-E78C-46E8-9E44-7F3AB43BF3EC}" presName="backgroundArrow" presStyleLbl="node1" presStyleIdx="0" presStyleCnt="1"/>
      <dgm:spPr/>
    </dgm:pt>
  </dgm:ptLst>
  <dgm:cxnLst>
    <dgm:cxn modelId="{8DC161FE-78CC-4F6A-8021-B3A3DA752636}" srcId="{22882AAB-E78C-46E8-9E44-7F3AB43BF3EC}" destId="{60FE9A35-1D08-48D6-8BC0-93FA84ECE1D8}" srcOrd="2" destOrd="0" parTransId="{20CCFDB3-CF73-4D77-A955-E98E618704AE}" sibTransId="{723A8D47-D29A-4968-83F7-D25F62DD0FD6}"/>
    <dgm:cxn modelId="{393054B9-5878-4047-A3F3-71D156B66D6B}" type="presOf" srcId="{F32A20A6-8B13-4016-85FB-A0B982659FB0}" destId="{303EB95D-BBDE-43EE-B7D4-68688815C859}" srcOrd="0" destOrd="0" presId="urn:microsoft.com/office/officeart/2005/8/layout/hProcess3"/>
    <dgm:cxn modelId="{C4B45A36-117F-45ED-89D3-71210BDE61C9}" type="presOf" srcId="{22882AAB-E78C-46E8-9E44-7F3AB43BF3EC}" destId="{24E54A24-0849-4B09-8D18-DED38A7F6A5C}" srcOrd="0" destOrd="0" presId="urn:microsoft.com/office/officeart/2005/8/layout/hProcess3"/>
    <dgm:cxn modelId="{C641C2E2-BDFB-4768-A570-2737BF7307D2}" type="presOf" srcId="{31A2F8CE-591F-4A8A-BCD3-F7502EE41871}" destId="{7B6C7C48-FE94-4ED2-960D-C59F54CE0726}" srcOrd="0" destOrd="0" presId="urn:microsoft.com/office/officeart/2005/8/layout/hProcess3"/>
    <dgm:cxn modelId="{0F160014-98B8-47A9-BE74-2DFF278D7F4B}" srcId="{22882AAB-E78C-46E8-9E44-7F3AB43BF3EC}" destId="{31A2F8CE-591F-4A8A-BCD3-F7502EE41871}" srcOrd="1" destOrd="0" parTransId="{811180CF-E2CE-4F67-AE05-E6EA5F7DF953}" sibTransId="{80C42BCF-3B39-464E-829B-22B1F716017C}"/>
    <dgm:cxn modelId="{B8C0F46D-F2CD-488A-84EE-2986920A2287}" srcId="{22882AAB-E78C-46E8-9E44-7F3AB43BF3EC}" destId="{F32A20A6-8B13-4016-85FB-A0B982659FB0}" srcOrd="0" destOrd="0" parTransId="{E0FED3D4-014A-4968-B2CD-EF2BA6B9B414}" sibTransId="{6564CFAE-BD66-4FB5-8148-AABE1D23F84A}"/>
    <dgm:cxn modelId="{11AD4A14-D9E7-4370-A0DD-F5C969F61E84}" type="presOf" srcId="{60FE9A35-1D08-48D6-8BC0-93FA84ECE1D8}" destId="{6D7587CB-B077-414F-8DF6-1A2E5A728140}" srcOrd="0" destOrd="0" presId="urn:microsoft.com/office/officeart/2005/8/layout/hProcess3"/>
    <dgm:cxn modelId="{D249AC1B-CA2B-4FEB-96DC-6E00097949BE}" type="presParOf" srcId="{24E54A24-0849-4B09-8D18-DED38A7F6A5C}" destId="{888DA9C9-2B82-4CD0-AE59-2D57DE341623}" srcOrd="0" destOrd="0" presId="urn:microsoft.com/office/officeart/2005/8/layout/hProcess3"/>
    <dgm:cxn modelId="{91BF581F-68F8-4C94-A547-E116F09C3AF6}" type="presParOf" srcId="{24E54A24-0849-4B09-8D18-DED38A7F6A5C}" destId="{07F657E3-69E2-479D-8BCC-BE2813D407B5}" srcOrd="1" destOrd="0" presId="urn:microsoft.com/office/officeart/2005/8/layout/hProcess3"/>
    <dgm:cxn modelId="{112B489C-1348-4419-9644-9BEEF5CFCA9F}" type="presParOf" srcId="{07F657E3-69E2-479D-8BCC-BE2813D407B5}" destId="{56E82059-7DAE-4E37-AE8A-62E73365C480}" srcOrd="0" destOrd="0" presId="urn:microsoft.com/office/officeart/2005/8/layout/hProcess3"/>
    <dgm:cxn modelId="{33DCC56D-0D81-4D2E-B671-DA68B05B56BC}" type="presParOf" srcId="{07F657E3-69E2-479D-8BCC-BE2813D407B5}" destId="{7082C86E-1B06-48F0-8595-D7B579DCD162}" srcOrd="1" destOrd="0" presId="urn:microsoft.com/office/officeart/2005/8/layout/hProcess3"/>
    <dgm:cxn modelId="{2618462C-F167-4A44-A068-0083FA02F5E5}" type="presParOf" srcId="{7082C86E-1B06-48F0-8595-D7B579DCD162}" destId="{E99B1920-12F2-4338-805C-2BDC9FB20675}" srcOrd="0" destOrd="0" presId="urn:microsoft.com/office/officeart/2005/8/layout/hProcess3"/>
    <dgm:cxn modelId="{62F164F2-DC57-4916-84EA-FB9E4102E488}" type="presParOf" srcId="{7082C86E-1B06-48F0-8595-D7B579DCD162}" destId="{303EB95D-BBDE-43EE-B7D4-68688815C859}" srcOrd="1" destOrd="0" presId="urn:microsoft.com/office/officeart/2005/8/layout/hProcess3"/>
    <dgm:cxn modelId="{3BC6AECF-8BDB-4CA7-BE4D-502B2A05C074}" type="presParOf" srcId="{7082C86E-1B06-48F0-8595-D7B579DCD162}" destId="{857064A4-1DFB-4887-8A88-879CC3CB102D}" srcOrd="2" destOrd="0" presId="urn:microsoft.com/office/officeart/2005/8/layout/hProcess3"/>
    <dgm:cxn modelId="{EED37062-E75F-420D-BBC9-55981108A4B9}" type="presParOf" srcId="{7082C86E-1B06-48F0-8595-D7B579DCD162}" destId="{66A35C10-099B-4B3A-A018-BA8672BD597F}" srcOrd="3" destOrd="0" presId="urn:microsoft.com/office/officeart/2005/8/layout/hProcess3"/>
    <dgm:cxn modelId="{EA316FD3-3024-4D88-9DC3-9D038096DD55}" type="presParOf" srcId="{07F657E3-69E2-479D-8BCC-BE2813D407B5}" destId="{777F1746-295C-48FE-8518-681512B4244B}" srcOrd="2" destOrd="0" presId="urn:microsoft.com/office/officeart/2005/8/layout/hProcess3"/>
    <dgm:cxn modelId="{48BCD475-0BF2-47C1-9E2A-83AB43C289A7}" type="presParOf" srcId="{07F657E3-69E2-479D-8BCC-BE2813D407B5}" destId="{AA048AC5-5654-4630-A3E0-34E894E91DD4}" srcOrd="3" destOrd="0" presId="urn:microsoft.com/office/officeart/2005/8/layout/hProcess3"/>
    <dgm:cxn modelId="{948BC81C-2F1B-4EBD-ACE8-F05983B8FCF9}" type="presParOf" srcId="{AA048AC5-5654-4630-A3E0-34E894E91DD4}" destId="{21CF2F53-1181-41EA-9C5A-EA53BE67916D}" srcOrd="0" destOrd="0" presId="urn:microsoft.com/office/officeart/2005/8/layout/hProcess3"/>
    <dgm:cxn modelId="{84348335-F299-4FA7-BA20-E70BA342B60C}" type="presParOf" srcId="{AA048AC5-5654-4630-A3E0-34E894E91DD4}" destId="{7B6C7C48-FE94-4ED2-960D-C59F54CE0726}" srcOrd="1" destOrd="0" presId="urn:microsoft.com/office/officeart/2005/8/layout/hProcess3"/>
    <dgm:cxn modelId="{9EE5BFB2-90AC-45FB-B311-1AE1B3F960C9}" type="presParOf" srcId="{AA048AC5-5654-4630-A3E0-34E894E91DD4}" destId="{ED75C4DE-1EBC-4057-8649-7BF30F1F9D74}" srcOrd="2" destOrd="0" presId="urn:microsoft.com/office/officeart/2005/8/layout/hProcess3"/>
    <dgm:cxn modelId="{3187F032-1892-433B-99C7-629DAC6E37B0}" type="presParOf" srcId="{AA048AC5-5654-4630-A3E0-34E894E91DD4}" destId="{733BF251-BA38-4F56-95E7-D09B47D8AE37}" srcOrd="3" destOrd="0" presId="urn:microsoft.com/office/officeart/2005/8/layout/hProcess3"/>
    <dgm:cxn modelId="{058CB13C-5680-4BDF-A15B-A96C583306BC}" type="presParOf" srcId="{07F657E3-69E2-479D-8BCC-BE2813D407B5}" destId="{270F8B67-101B-4CB3-B4F2-C82EEE39FF7B}" srcOrd="4" destOrd="0" presId="urn:microsoft.com/office/officeart/2005/8/layout/hProcess3"/>
    <dgm:cxn modelId="{D5F34DCD-CC70-4A22-AF88-FB876CE18628}" type="presParOf" srcId="{07F657E3-69E2-479D-8BCC-BE2813D407B5}" destId="{4C065E13-624F-42D3-8745-67A5C7C23C57}" srcOrd="5" destOrd="0" presId="urn:microsoft.com/office/officeart/2005/8/layout/hProcess3"/>
    <dgm:cxn modelId="{14B3BF3E-4D15-4D68-B7CB-46B53846B42A}" type="presParOf" srcId="{4C065E13-624F-42D3-8745-67A5C7C23C57}" destId="{5F2B831A-C2D2-4D1B-AFFC-EC66D284C1CE}" srcOrd="0" destOrd="0" presId="urn:microsoft.com/office/officeart/2005/8/layout/hProcess3"/>
    <dgm:cxn modelId="{E955E2DF-B54F-4A0D-8AE7-453BEA00F263}" type="presParOf" srcId="{4C065E13-624F-42D3-8745-67A5C7C23C57}" destId="{6D7587CB-B077-414F-8DF6-1A2E5A728140}" srcOrd="1" destOrd="0" presId="urn:microsoft.com/office/officeart/2005/8/layout/hProcess3"/>
    <dgm:cxn modelId="{983FEB6C-BF86-438D-A64E-14719D1DE62D}" type="presParOf" srcId="{4C065E13-624F-42D3-8745-67A5C7C23C57}" destId="{A4391E74-B722-4B0E-9947-D1409C3F196B}" srcOrd="2" destOrd="0" presId="urn:microsoft.com/office/officeart/2005/8/layout/hProcess3"/>
    <dgm:cxn modelId="{6B433E6F-6B0E-4D80-9861-09C791208861}" type="presParOf" srcId="{4C065E13-624F-42D3-8745-67A5C7C23C57}" destId="{F15B5334-EC8F-4818-AB4D-87EC8B0E9925}" srcOrd="3" destOrd="0" presId="urn:microsoft.com/office/officeart/2005/8/layout/hProcess3"/>
    <dgm:cxn modelId="{32BF4326-3104-4D0D-AC06-F5EFD347AA3A}" type="presParOf" srcId="{07F657E3-69E2-479D-8BCC-BE2813D407B5}" destId="{171E9961-1FD3-4FFB-BC8F-F36F880C56C9}" srcOrd="6" destOrd="0" presId="urn:microsoft.com/office/officeart/2005/8/layout/hProcess3"/>
    <dgm:cxn modelId="{AA4E328E-5A67-42B6-B389-4BC632E1E920}" type="presParOf" srcId="{07F657E3-69E2-479D-8BCC-BE2813D407B5}" destId="{83C42076-16F9-4D33-9E0B-4BABDDDA6EE5}" srcOrd="7" destOrd="0" presId="urn:microsoft.com/office/officeart/2005/8/layout/hProcess3"/>
    <dgm:cxn modelId="{3E8D678E-DECE-474C-A23E-C2D3D3A4EB48}" type="presParOf" srcId="{07F657E3-69E2-479D-8BCC-BE2813D407B5}" destId="{D4CFEFB7-46A8-45C6-90B4-6962BFDE46F1}" srcOrd="8" destOrd="0" presId="urn:microsoft.com/office/officeart/2005/8/layout/hProcess3"/>
  </dgm:cxnLst>
  <dgm:bg/>
  <dgm:whole/>
  <dgm:extLst>
    <a:ext uri="http://schemas.microsoft.com/office/drawing/2008/diagram">
      <dsp:dataModelExt xmlns:dsp="http://schemas.microsoft.com/office/drawing/2008/diagram" relId="rId13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3">
  <dgm:title val=""/>
  <dgm:desc val=""/>
  <dgm:catLst>
    <dgm:cat type="process" pri="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 chOrder="t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dummy" refType="w"/>
      <dgm:constr type="h" for="ch" forName="dummy" refType="h"/>
      <dgm:constr type="h" for="ch" forName="dummy" refType="w" refFor="ch" refForName="dummy" op="lte" fact="0.4"/>
      <dgm:constr type="ctrX" for="ch" forName="dummy" refType="w" fact="0.5"/>
      <dgm:constr type="ctrY" for="ch" forName="dummy" refType="h" fact="0.5"/>
      <dgm:constr type="w" for="ch" forName="linH" refType="w"/>
      <dgm:constr type="h" for="ch" forName="linH" refType="h"/>
      <dgm:constr type="ctrX" for="ch" forName="linH" refType="w" fact="0.5"/>
      <dgm:constr type="ctrY" for="ch" forName="linH" refType="h" fact="0.5"/>
      <dgm:constr type="userP" for="ch" forName="linH" refType="h" refFor="ch" refForName="dummy" fact="0.25"/>
      <dgm:constr type="userT" for="des" forName="parTx" refType="w" refFor="ch" refForName="dummy" fact="0.2"/>
    </dgm:constrLst>
    <dgm:ruleLst/>
    <dgm:layoutNode name="dummy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linH">
      <dgm:choose name="Name1">
        <dgm:if name="Name2" func="var" arg="dir" op="equ" val="norm">
          <dgm:alg type="lin">
            <dgm:param type="linDir" val="fromL"/>
            <dgm:param type="nodeVertAlign" val="t"/>
          </dgm:alg>
        </dgm:if>
        <dgm:else name="Name3">
          <dgm:alg type="lin">
            <dgm:param type="linDir" val="fromR"/>
            <dgm:param type="nodeVertAlign" val="t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primFontSz" for="des" forName="parTx" val="65"/>
        <dgm:constr type="primFontSz" for="des" forName="desTx" refType="primFontSz" refFor="des" refForName="parTx" op="equ"/>
        <dgm:constr type="h" for="des" forName="parTx" refType="primFontSz" refFor="des" refForName="parTx"/>
        <dgm:constr type="h" for="des" forName="desTx" refType="primFontSz" refFor="des" refForName="parTx" fact="0.5"/>
        <dgm:constr type="h" for="des" forName="parTx" op="equ"/>
        <dgm:constr type="h" for="des" forName="desTx" op="equ"/>
        <dgm:constr type="h" for="ch" forName="backgroundArrow" refType="primFontSz" refFor="des" refForName="parTx" fact="2"/>
        <dgm:constr type="h" for="ch" forName="backgroundArrow" refType="h" refFor="des" refForName="parTx" op="lte" fact="2"/>
        <dgm:constr type="h" for="ch" forName="backgroundArrow" refType="h" refFor="des" refForName="parTx" op="gte" fact="2"/>
        <dgm:constr type="h" for="des" forName="spVertical1" refType="primFontSz" refFor="des" refForName="parTx" fact="0.5"/>
        <dgm:constr type="h" for="des" forName="spVertical1" refType="h" refFor="des" refForName="parTx" op="lte" fact="0.5"/>
        <dgm:constr type="h" for="des" forName="spVertical1" refType="h" refFor="des" refForName="parTx" op="gte" fact="0.5"/>
        <dgm:constr type="h" for="des" forName="spVertical2" refType="primFontSz" refFor="des" refForName="parTx" fact="0.5"/>
        <dgm:constr type="h" for="des" forName="spVertical2" refType="h" refFor="des" refForName="parTx" op="lte" fact="0.5"/>
        <dgm:constr type="h" for="des" forName="spVertical2" refType="h" refFor="des" refForName="parTx" op="gte" fact="0.5"/>
        <dgm:constr type="h" for="des" forName="spVertical3" refType="primFontSz" refFor="des" refForName="parTx" fact="-0.4"/>
        <dgm:constr type="h" for="des" forName="spVertical3" refType="h" refFor="des" refForName="parTx" op="lte" fact="-0.4"/>
        <dgm:constr type="h" for="des" forName="spVertical3" refType="h" refFor="des" refForName="parTx" op="gte" fact="-0.4"/>
        <dgm:constr type="w" for="ch" forName="backgroundArrow" refType="w"/>
        <dgm:constr type="w" for="ch" forName="negArrow" refType="w" fact="-1"/>
        <dgm:constr type="w" for="ch" forName="linV" refType="w"/>
        <dgm:constr type="w" for="ch" forName="space" refType="w" refFor="ch" refForName="linV" fact="0.2"/>
        <dgm:constr type="w" for="ch" forName="padding1" refType="w" fact="0.08"/>
        <dgm:constr type="userP"/>
        <dgm:constr type="w" for="ch" forName="padding2" refType="userP"/>
      </dgm:constrLst>
      <dgm:ruleLst>
        <dgm:rule type="w" for="ch" forName="linV" val="0" fact="NaN" max="NaN"/>
        <dgm:rule type="primFontSz" for="des" forName="parTx" val="5" fact="NaN" max="NaN"/>
      </dgm:ruleLst>
      <dgm:layoutNode name="padding1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forEach name="Name4" axis="ch" ptType="node">
        <dgm:layoutNode name="linV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spVertical1" refType="w"/>
            <dgm:constr type="w" for="ch" forName="parTx" refType="w"/>
            <dgm:constr type="w" for="ch" forName="spVertical2" refType="w"/>
            <dgm:constr type="w" for="ch" forName="spVertical3" refType="w"/>
            <dgm:constr type="w" for="ch" forName="desTx" refType="w"/>
          </dgm:constrLst>
          <dgm:ruleLst/>
          <dgm:layoutNode name="spVertical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parTx" styleLbl="revTx">
            <dgm:varLst>
              <dgm:chMax val="0"/>
              <dgm:chPref val="0"/>
              <dgm:bulletEnabled val="1"/>
            </dgm:varLst>
            <dgm:choose name="Name5">
              <dgm:if name="Name6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7">
                <dgm:alg type="tx">
                  <dgm:param type="parTxLTRAlign" val="ctr"/>
                  <dgm:param type="parTxRTLAlign" val="ct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self" ptType="node"/>
            <dgm:choose name="Name8">
              <dgm:if name="Name9" func="var" arg="dir" op="equ" val="norm">
                <dgm:constrLst>
                  <dgm:constr type="userT"/>
                  <dgm:constr type="h" refType="userT" op="lte"/>
                  <dgm:constr type="tMarg" refType="primFontSz" fact="0.8"/>
                  <dgm:constr type="bMarg" refType="tMarg"/>
                  <dgm:constr type="lMarg"/>
                  <dgm:constr type="rMarg"/>
                </dgm:constrLst>
              </dgm:if>
              <dgm:else name="Name10">
                <dgm:constrLst>
                  <dgm:constr type="userT"/>
                  <dgm:constr type="h" refType="userT" op="lte"/>
                  <dgm:constr type="tMarg" refType="primFontSz" fact="0.8"/>
                  <dgm:constr type="bMarg" refType="tMarg"/>
                  <dgm:constr type="lMarg"/>
                  <dgm:constr type="rMarg"/>
                </dgm:constrLst>
              </dgm:else>
            </dgm:choose>
            <dgm:ruleLst>
              <dgm:rule type="h" val="INF" fact="NaN" max="NaN"/>
            </dgm:ruleLst>
          </dgm:layoutNode>
          <dgm:layoutNode name="spVertical2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spVertical3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choose name="Name11">
            <dgm:if name="Name12" axis="ch" ptType="node" func="cnt" op="gte" val="1">
              <dgm:layoutNode name="desTx" styleLbl="revTx">
                <dgm:varLst>
                  <dgm:bulletEnabled val="1"/>
                </dgm:varLst>
                <dgm:alg type="tx">
                  <dgm:param type="stBulletLvl" val="1"/>
                </dgm:alg>
                <dgm:shape xmlns:r="http://schemas.openxmlformats.org/officeDocument/2006/relationships" type="rect" r:blip="">
                  <dgm:adjLst/>
                </dgm:shape>
                <dgm:presOf axis="des" ptType="node"/>
                <dgm:constrLst>
                  <dgm:constr type="tMarg"/>
                  <dgm:constr type="bMarg"/>
                  <dgm:constr type="rMarg"/>
                  <dgm:constr type="lMarg"/>
                </dgm:constrLst>
                <dgm:ruleLst>
                  <dgm:rule type="h" val="INF" fact="NaN" max="NaN"/>
                </dgm:ruleLst>
              </dgm:layoutNode>
            </dgm:if>
            <dgm:else name="Name13"/>
          </dgm:choose>
        </dgm:layoutNode>
        <dgm:forEach name="Name14" axis="followSib" ptType="sibTrans" cnt="1">
          <dgm:layoutNode name="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  <dgm:layoutNode name="padding2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negArrow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backgroundArrow" styleLbl="node1">
        <dgm:alg type="sp"/>
        <dgm:choose name="Name15">
          <dgm:if name="Name16" func="var" arg="dir" op="equ" val="norm">
            <dgm:shape xmlns:r="http://schemas.openxmlformats.org/officeDocument/2006/relationships" type="rightArrow" r:blip="">
              <dgm:adjLst/>
            </dgm:shape>
          </dgm:if>
          <dgm:else name="Name17">
            <dgm:shape xmlns:r="http://schemas.openxmlformats.org/officeDocument/2006/relationships" type="leftArrow" r:blip="">
              <dgm:adjLst/>
            </dgm:shape>
          </dgm:else>
        </dgm:choose>
        <dgm:presOf/>
        <dgm:constrLst/>
        <dgm:ruleLst/>
      </dgm:layoutNode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Process3">
  <dgm:title val=""/>
  <dgm:desc val=""/>
  <dgm:catLst>
    <dgm:cat type="process" pri="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 chOrder="t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dummy" refType="w"/>
      <dgm:constr type="h" for="ch" forName="dummy" refType="h"/>
      <dgm:constr type="h" for="ch" forName="dummy" refType="w" refFor="ch" refForName="dummy" op="lte" fact="0.4"/>
      <dgm:constr type="ctrX" for="ch" forName="dummy" refType="w" fact="0.5"/>
      <dgm:constr type="ctrY" for="ch" forName="dummy" refType="h" fact="0.5"/>
      <dgm:constr type="w" for="ch" forName="linH" refType="w"/>
      <dgm:constr type="h" for="ch" forName="linH" refType="h"/>
      <dgm:constr type="ctrX" for="ch" forName="linH" refType="w" fact="0.5"/>
      <dgm:constr type="ctrY" for="ch" forName="linH" refType="h" fact="0.5"/>
      <dgm:constr type="userP" for="ch" forName="linH" refType="h" refFor="ch" refForName="dummy" fact="0.25"/>
      <dgm:constr type="userT" for="des" forName="parTx" refType="w" refFor="ch" refForName="dummy" fact="0.2"/>
    </dgm:constrLst>
    <dgm:ruleLst/>
    <dgm:layoutNode name="dummy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linH">
      <dgm:choose name="Name1">
        <dgm:if name="Name2" func="var" arg="dir" op="equ" val="norm">
          <dgm:alg type="lin">
            <dgm:param type="linDir" val="fromL"/>
            <dgm:param type="nodeVertAlign" val="t"/>
          </dgm:alg>
        </dgm:if>
        <dgm:else name="Name3">
          <dgm:alg type="lin">
            <dgm:param type="linDir" val="fromR"/>
            <dgm:param type="nodeVertAlign" val="t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primFontSz" for="des" forName="parTx" val="65"/>
        <dgm:constr type="primFontSz" for="des" forName="desTx" refType="primFontSz" refFor="des" refForName="parTx" op="equ"/>
        <dgm:constr type="h" for="des" forName="parTx" refType="primFontSz" refFor="des" refForName="parTx"/>
        <dgm:constr type="h" for="des" forName="desTx" refType="primFontSz" refFor="des" refForName="parTx" fact="0.5"/>
        <dgm:constr type="h" for="des" forName="parTx" op="equ"/>
        <dgm:constr type="h" for="des" forName="desTx" op="equ"/>
        <dgm:constr type="h" for="ch" forName="backgroundArrow" refType="primFontSz" refFor="des" refForName="parTx" fact="2"/>
        <dgm:constr type="h" for="ch" forName="backgroundArrow" refType="h" refFor="des" refForName="parTx" op="lte" fact="2"/>
        <dgm:constr type="h" for="ch" forName="backgroundArrow" refType="h" refFor="des" refForName="parTx" op="gte" fact="2"/>
        <dgm:constr type="h" for="des" forName="spVertical1" refType="primFontSz" refFor="des" refForName="parTx" fact="0.5"/>
        <dgm:constr type="h" for="des" forName="spVertical1" refType="h" refFor="des" refForName="parTx" op="lte" fact="0.5"/>
        <dgm:constr type="h" for="des" forName="spVertical1" refType="h" refFor="des" refForName="parTx" op="gte" fact="0.5"/>
        <dgm:constr type="h" for="des" forName="spVertical2" refType="primFontSz" refFor="des" refForName="parTx" fact="0.5"/>
        <dgm:constr type="h" for="des" forName="spVertical2" refType="h" refFor="des" refForName="parTx" op="lte" fact="0.5"/>
        <dgm:constr type="h" for="des" forName="spVertical2" refType="h" refFor="des" refForName="parTx" op="gte" fact="0.5"/>
        <dgm:constr type="h" for="des" forName="spVertical3" refType="primFontSz" refFor="des" refForName="parTx" fact="-0.4"/>
        <dgm:constr type="h" for="des" forName="spVertical3" refType="h" refFor="des" refForName="parTx" op="lte" fact="-0.4"/>
        <dgm:constr type="h" for="des" forName="spVertical3" refType="h" refFor="des" refForName="parTx" op="gte" fact="-0.4"/>
        <dgm:constr type="w" for="ch" forName="backgroundArrow" refType="w"/>
        <dgm:constr type="w" for="ch" forName="negArrow" refType="w" fact="-1"/>
        <dgm:constr type="w" for="ch" forName="linV" refType="w"/>
        <dgm:constr type="w" for="ch" forName="space" refType="w" refFor="ch" refForName="linV" fact="0.2"/>
        <dgm:constr type="w" for="ch" forName="padding1" refType="w" fact="0.08"/>
        <dgm:constr type="userP"/>
        <dgm:constr type="w" for="ch" forName="padding2" refType="userP"/>
      </dgm:constrLst>
      <dgm:ruleLst>
        <dgm:rule type="w" for="ch" forName="linV" val="0" fact="NaN" max="NaN"/>
        <dgm:rule type="primFontSz" for="des" forName="parTx" val="5" fact="NaN" max="NaN"/>
      </dgm:ruleLst>
      <dgm:layoutNode name="padding1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forEach name="Name4" axis="ch" ptType="node">
        <dgm:layoutNode name="linV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spVertical1" refType="w"/>
            <dgm:constr type="w" for="ch" forName="parTx" refType="w"/>
            <dgm:constr type="w" for="ch" forName="spVertical2" refType="w"/>
            <dgm:constr type="w" for="ch" forName="spVertical3" refType="w"/>
            <dgm:constr type="w" for="ch" forName="desTx" refType="w"/>
          </dgm:constrLst>
          <dgm:ruleLst/>
          <dgm:layoutNode name="spVertical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parTx" styleLbl="revTx">
            <dgm:varLst>
              <dgm:chMax val="0"/>
              <dgm:chPref val="0"/>
              <dgm:bulletEnabled val="1"/>
            </dgm:varLst>
            <dgm:choose name="Name5">
              <dgm:if name="Name6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7">
                <dgm:alg type="tx">
                  <dgm:param type="parTxLTRAlign" val="ctr"/>
                  <dgm:param type="parTxRTLAlign" val="ct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self" ptType="node"/>
            <dgm:choose name="Name8">
              <dgm:if name="Name9" func="var" arg="dir" op="equ" val="norm">
                <dgm:constrLst>
                  <dgm:constr type="userT"/>
                  <dgm:constr type="h" refType="userT" op="lte"/>
                  <dgm:constr type="tMarg" refType="primFontSz" fact="0.8"/>
                  <dgm:constr type="bMarg" refType="tMarg"/>
                  <dgm:constr type="lMarg"/>
                  <dgm:constr type="rMarg"/>
                </dgm:constrLst>
              </dgm:if>
              <dgm:else name="Name10">
                <dgm:constrLst>
                  <dgm:constr type="userT"/>
                  <dgm:constr type="h" refType="userT" op="lte"/>
                  <dgm:constr type="tMarg" refType="primFontSz" fact="0.8"/>
                  <dgm:constr type="bMarg" refType="tMarg"/>
                  <dgm:constr type="lMarg"/>
                  <dgm:constr type="rMarg"/>
                </dgm:constrLst>
              </dgm:else>
            </dgm:choose>
            <dgm:ruleLst>
              <dgm:rule type="h" val="INF" fact="NaN" max="NaN"/>
            </dgm:ruleLst>
          </dgm:layoutNode>
          <dgm:layoutNode name="spVertical2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spVertical3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choose name="Name11">
            <dgm:if name="Name12" axis="ch" ptType="node" func="cnt" op="gte" val="1">
              <dgm:layoutNode name="desTx" styleLbl="revTx">
                <dgm:varLst>
                  <dgm:bulletEnabled val="1"/>
                </dgm:varLst>
                <dgm:alg type="tx">
                  <dgm:param type="stBulletLvl" val="1"/>
                </dgm:alg>
                <dgm:shape xmlns:r="http://schemas.openxmlformats.org/officeDocument/2006/relationships" type="rect" r:blip="">
                  <dgm:adjLst/>
                </dgm:shape>
                <dgm:presOf axis="des" ptType="node"/>
                <dgm:constrLst>
                  <dgm:constr type="tMarg"/>
                  <dgm:constr type="bMarg"/>
                  <dgm:constr type="rMarg"/>
                  <dgm:constr type="lMarg"/>
                </dgm:constrLst>
                <dgm:ruleLst>
                  <dgm:rule type="h" val="INF" fact="NaN" max="NaN"/>
                </dgm:ruleLst>
              </dgm:layoutNode>
            </dgm:if>
            <dgm:else name="Name13"/>
          </dgm:choose>
        </dgm:layoutNode>
        <dgm:forEach name="Name14" axis="followSib" ptType="sibTrans" cnt="1">
          <dgm:layoutNode name="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  <dgm:layoutNode name="padding2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negArrow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backgroundArrow" styleLbl="node1">
        <dgm:alg type="sp"/>
        <dgm:choose name="Name15">
          <dgm:if name="Name16" func="var" arg="dir" op="equ" val="norm">
            <dgm:shape xmlns:r="http://schemas.openxmlformats.org/officeDocument/2006/relationships" type="rightArrow" r:blip="">
              <dgm:adjLst/>
            </dgm:shape>
          </dgm:if>
          <dgm:else name="Name17">
            <dgm:shape xmlns:r="http://schemas.openxmlformats.org/officeDocument/2006/relationships" type="leftArrow" r:blip="">
              <dgm:adjLst/>
            </dgm:shape>
          </dgm:else>
        </dgm:choose>
        <dgm:presOf/>
        <dgm:constrLst/>
        <dgm:ruleLst/>
      </dgm:layoutNode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FE3907-1E57-41C1-AEEA-D050E6FEB4E8}" type="datetimeFigureOut">
              <a:rPr lang="en-US" smtClean="0"/>
              <a:t>3/13/2015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474A-599C-4D29-886F-8DAB6DA6BF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19303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FE3907-1E57-41C1-AEEA-D050E6FEB4E8}" type="datetimeFigureOut">
              <a:rPr lang="en-US" smtClean="0"/>
              <a:t>3/13/2015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474A-599C-4D29-886F-8DAB6DA6BF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62710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FE3907-1E57-41C1-AEEA-D050E6FEB4E8}" type="datetimeFigureOut">
              <a:rPr lang="en-US" smtClean="0"/>
              <a:t>3/13/2015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474A-599C-4D29-886F-8DAB6DA6BF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09460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FE3907-1E57-41C1-AEEA-D050E6FEB4E8}" type="datetimeFigureOut">
              <a:rPr lang="en-US" smtClean="0"/>
              <a:t>3/13/2015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474A-599C-4D29-886F-8DAB6DA6BF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59193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FE3907-1E57-41C1-AEEA-D050E6FEB4E8}" type="datetimeFigureOut">
              <a:rPr lang="en-US" smtClean="0"/>
              <a:t>3/13/2015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474A-599C-4D29-886F-8DAB6DA6BF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88589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FE3907-1E57-41C1-AEEA-D050E6FEB4E8}" type="datetimeFigureOut">
              <a:rPr lang="en-US" smtClean="0"/>
              <a:t>3/13/2015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474A-599C-4D29-886F-8DAB6DA6BF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10856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FE3907-1E57-41C1-AEEA-D050E6FEB4E8}" type="datetimeFigureOut">
              <a:rPr lang="en-US" smtClean="0"/>
              <a:t>3/13/2015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474A-599C-4D29-886F-8DAB6DA6BF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53787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FE3907-1E57-41C1-AEEA-D050E6FEB4E8}" type="datetimeFigureOut">
              <a:rPr lang="en-US" smtClean="0"/>
              <a:t>3/13/2015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474A-599C-4D29-886F-8DAB6DA6BF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89422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FE3907-1E57-41C1-AEEA-D050E6FEB4E8}" type="datetimeFigureOut">
              <a:rPr lang="en-US" smtClean="0"/>
              <a:t>3/13/2015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474A-599C-4D29-886F-8DAB6DA6BF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77535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FE3907-1E57-41C1-AEEA-D050E6FEB4E8}" type="datetimeFigureOut">
              <a:rPr lang="en-US" smtClean="0"/>
              <a:t>3/13/2015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474A-599C-4D29-886F-8DAB6DA6BF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24265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FE3907-1E57-41C1-AEEA-D050E6FEB4E8}" type="datetimeFigureOut">
              <a:rPr lang="en-US" smtClean="0"/>
              <a:t>3/13/2015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474A-599C-4D29-886F-8DAB6DA6BF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85939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FE3907-1E57-41C1-AEEA-D050E6FEB4E8}" type="datetimeFigureOut">
              <a:rPr lang="en-US" smtClean="0"/>
              <a:t>3/13/2015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D8474A-599C-4D29-886F-8DAB6DA6BF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0650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13" Type="http://schemas.microsoft.com/office/2007/relationships/diagramDrawing" Target="../diagrams/drawing2.xml"/><Relationship Id="rId3" Type="http://schemas.openxmlformats.org/officeDocument/2006/relationships/slide" Target="slide2.xml"/><Relationship Id="rId7" Type="http://schemas.openxmlformats.org/officeDocument/2006/relationships/diagramColors" Target="../diagrams/colors1.xml"/><Relationship Id="rId12" Type="http://schemas.openxmlformats.org/officeDocument/2006/relationships/diagramColors" Target="../diagrams/colors2.xml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6.xml"/><Relationship Id="rId6" Type="http://schemas.openxmlformats.org/officeDocument/2006/relationships/diagramQuickStyle" Target="../diagrams/quickStyle1.xml"/><Relationship Id="rId11" Type="http://schemas.openxmlformats.org/officeDocument/2006/relationships/diagramQuickStyle" Target="../diagrams/quickStyle2.xml"/><Relationship Id="rId5" Type="http://schemas.openxmlformats.org/officeDocument/2006/relationships/diagramLayout" Target="../diagrams/layout1.xml"/><Relationship Id="rId10" Type="http://schemas.openxmlformats.org/officeDocument/2006/relationships/diagramLayout" Target="../diagrams/layout2.xml"/><Relationship Id="rId4" Type="http://schemas.openxmlformats.org/officeDocument/2006/relationships/diagramData" Target="../diagrams/data1.xml"/><Relationship Id="rId9" Type="http://schemas.openxmlformats.org/officeDocument/2006/relationships/diagramData" Target="../diagrams/data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hlinkClick r:id="rId3" action="ppaction://hlinksldjump"/>
          </p:cNvPr>
          <p:cNvSpPr/>
          <p:nvPr/>
        </p:nvSpPr>
        <p:spPr>
          <a:xfrm>
            <a:off x="162370" y="5862415"/>
            <a:ext cx="2247544" cy="606752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Try me mate!!!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38377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5862415"/>
            <a:ext cx="1622167" cy="606752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Start Mate!</a:t>
            </a:r>
            <a:endParaRPr lang="en-US" dirty="0"/>
          </a:p>
        </p:txBody>
      </p:sp>
      <p:sp>
        <p:nvSpPr>
          <p:cNvPr id="2" name="Rectangle 1">
            <a:hlinkClick r:id="rId2" action="ppaction://hlinksldjump"/>
            <a:hlinkHover r:id="" action="ppaction://hlinkshowjump?jump=nextslide"/>
          </p:cNvPr>
          <p:cNvSpPr/>
          <p:nvPr/>
        </p:nvSpPr>
        <p:spPr>
          <a:xfrm>
            <a:off x="461395" y="343949"/>
            <a:ext cx="67112" cy="4429387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hlinkClick r:id="rId2" action="ppaction://hlinksldjump"/>
            <a:hlinkHover r:id="" action="ppaction://hlinkshowjump?jump=nextslide"/>
          </p:cNvPr>
          <p:cNvSpPr/>
          <p:nvPr/>
        </p:nvSpPr>
        <p:spPr>
          <a:xfrm rot="16200000">
            <a:off x="-1428435" y="2519005"/>
            <a:ext cx="4429387" cy="79276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Oval 2">
            <a:hlinkClick r:id="rId2" action="ppaction://hlinksldjump"/>
            <a:hlinkHover r:id="" action="ppaction://hlinkshowjump?jump=nextslide"/>
          </p:cNvPr>
          <p:cNvSpPr/>
          <p:nvPr/>
        </p:nvSpPr>
        <p:spPr>
          <a:xfrm>
            <a:off x="906011" y="0"/>
            <a:ext cx="1946246" cy="20972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hlinkClick r:id="rId2" action="ppaction://hlinksldjump"/>
            <a:hlinkHover r:id="" action="ppaction://hlinkshowjump?jump=nextslide"/>
          </p:cNvPr>
          <p:cNvSpPr/>
          <p:nvPr/>
        </p:nvSpPr>
        <p:spPr>
          <a:xfrm rot="16200000">
            <a:off x="-313180" y="5086521"/>
            <a:ext cx="1087764" cy="461395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Isosceles Triangle 3">
            <a:hlinkClick r:id="rId2" action="ppaction://hlinksldjump"/>
            <a:hlinkHover r:id="" action="ppaction://hlinkshowjump?jump=nextslide"/>
          </p:cNvPr>
          <p:cNvSpPr/>
          <p:nvPr/>
        </p:nvSpPr>
        <p:spPr>
          <a:xfrm rot="16200000">
            <a:off x="1734230" y="889762"/>
            <a:ext cx="1798064" cy="43799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Isosceles Triangle 12">
            <a:hlinkClick r:id="rId2" action="ppaction://hlinksldjump"/>
            <a:hlinkHover r:id="" action="ppaction://hlinkshowjump?jump=nextslide"/>
          </p:cNvPr>
          <p:cNvSpPr/>
          <p:nvPr/>
        </p:nvSpPr>
        <p:spPr>
          <a:xfrm rot="2265740">
            <a:off x="1343585" y="1063795"/>
            <a:ext cx="1798064" cy="43799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hlinkClick r:id="rId2" action="ppaction://hlinksldjump"/>
            <a:hlinkHover r:id="" action="ppaction://hlinkshowjump?jump=nextslide"/>
          </p:cNvPr>
          <p:cNvSpPr/>
          <p:nvPr/>
        </p:nvSpPr>
        <p:spPr>
          <a:xfrm rot="10800000">
            <a:off x="826517" y="343948"/>
            <a:ext cx="1724581" cy="6726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hlinkClick r:id="rId2" action="ppaction://hlinksldjump"/>
            <a:hlinkHover r:id="" action="ppaction://hlinkshowjump?jump=nextslide"/>
          </p:cNvPr>
          <p:cNvSpPr/>
          <p:nvPr/>
        </p:nvSpPr>
        <p:spPr>
          <a:xfrm rot="10800000">
            <a:off x="1635760" y="524350"/>
            <a:ext cx="1012327" cy="45719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hlinkClick r:id="rId2" action="ppaction://hlinksldjump"/>
            <a:hlinkHover r:id="" action="ppaction://hlinkshowjump?jump=nextslide"/>
          </p:cNvPr>
          <p:cNvSpPr/>
          <p:nvPr/>
        </p:nvSpPr>
        <p:spPr>
          <a:xfrm rot="10800000">
            <a:off x="825897" y="713555"/>
            <a:ext cx="1508256" cy="45719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hlinkClick r:id="rId2" action="ppaction://hlinksldjump"/>
            <a:hlinkHover r:id="" action="ppaction://hlinkshowjump?jump=nextslide"/>
          </p:cNvPr>
          <p:cNvSpPr/>
          <p:nvPr/>
        </p:nvSpPr>
        <p:spPr>
          <a:xfrm rot="5400000">
            <a:off x="5331764" y="2151502"/>
            <a:ext cx="102638" cy="7521833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Chevron 8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 rot="16200000">
            <a:off x="671101" y="953447"/>
            <a:ext cx="778754" cy="429746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0" name="Rectangle 19">
            <a:hlinkClick r:id="rId2" action="ppaction://hlinksldjump"/>
            <a:hlinkHover r:id="" action="ppaction://hlinkshowjump?jump=nextslide"/>
          </p:cNvPr>
          <p:cNvSpPr/>
          <p:nvPr/>
        </p:nvSpPr>
        <p:spPr>
          <a:xfrm rot="13041405">
            <a:off x="1193886" y="1837275"/>
            <a:ext cx="1012327" cy="45719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>
            <a:hlinkClick r:id="rId2" action="ppaction://hlinksldjump"/>
            <a:hlinkHover r:id="" action="ppaction://hlinkshowjump?jump=nextslide"/>
          </p:cNvPr>
          <p:cNvSpPr/>
          <p:nvPr/>
        </p:nvSpPr>
        <p:spPr>
          <a:xfrm rot="10800000">
            <a:off x="2116256" y="2154371"/>
            <a:ext cx="1012327" cy="45719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>
            <a:hlinkClick r:id="rId2" action="ppaction://hlinksldjump"/>
            <a:hlinkHover r:id="" action="ppaction://hlinkshowjump?jump=nextslide"/>
          </p:cNvPr>
          <p:cNvSpPr/>
          <p:nvPr/>
        </p:nvSpPr>
        <p:spPr>
          <a:xfrm rot="5400000">
            <a:off x="2599560" y="1624034"/>
            <a:ext cx="1012327" cy="45719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>
            <a:hlinkClick r:id="rId2" action="ppaction://hlinksldjump"/>
            <a:hlinkHover r:id="" action="ppaction://hlinkshowjump?jump=nextslide"/>
          </p:cNvPr>
          <p:cNvSpPr/>
          <p:nvPr/>
        </p:nvSpPr>
        <p:spPr>
          <a:xfrm rot="10800000">
            <a:off x="2874350" y="916052"/>
            <a:ext cx="510503" cy="45719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>
            <a:hlinkClick r:id="rId2" action="ppaction://hlinksldjump"/>
            <a:hlinkHover r:id="" action="ppaction://hlinkshowjump?jump=nextslide"/>
          </p:cNvPr>
          <p:cNvSpPr/>
          <p:nvPr/>
        </p:nvSpPr>
        <p:spPr>
          <a:xfrm rot="10800000">
            <a:off x="3128583" y="1145907"/>
            <a:ext cx="1012327" cy="45719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hlinkClick r:id="rId2" action="ppaction://hlinksldjump"/>
            <a:hlinkHover r:id="" action="ppaction://hlinkshowjump?jump=nextslide"/>
          </p:cNvPr>
          <p:cNvSpPr/>
          <p:nvPr/>
        </p:nvSpPr>
        <p:spPr>
          <a:xfrm rot="16200000">
            <a:off x="510989" y="5082167"/>
            <a:ext cx="1087764" cy="461395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>
            <a:hlinkClick r:id="rId2" action="ppaction://hlinksldjump"/>
            <a:hlinkHover r:id="" action="ppaction://hlinkshowjump?jump=nextslide"/>
          </p:cNvPr>
          <p:cNvSpPr/>
          <p:nvPr/>
        </p:nvSpPr>
        <p:spPr>
          <a:xfrm rot="10800000">
            <a:off x="14854" y="-1"/>
            <a:ext cx="510503" cy="342635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>
            <a:hlinkClick r:id="rId2" action="ppaction://hlinksldjump"/>
            <a:hlinkHover r:id="" action="ppaction://hlinkshowjump?jump=nextslide"/>
          </p:cNvPr>
          <p:cNvSpPr/>
          <p:nvPr/>
        </p:nvSpPr>
        <p:spPr>
          <a:xfrm rot="5400000">
            <a:off x="3609825" y="611707"/>
            <a:ext cx="1012327" cy="45719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>
            <a:hlinkClick r:id="rId2" action="ppaction://hlinksldjump"/>
            <a:hlinkHover r:id="" action="ppaction://hlinkshowjump?jump=nextslide"/>
          </p:cNvPr>
          <p:cNvSpPr/>
          <p:nvPr/>
        </p:nvSpPr>
        <p:spPr>
          <a:xfrm rot="10800000" flipV="1">
            <a:off x="3068861" y="686196"/>
            <a:ext cx="1012327" cy="45719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30">
            <a:hlinkClick r:id="rId2" action="ppaction://hlinksldjump"/>
            <a:hlinkHover r:id="" action="ppaction://hlinkshowjump?jump=nextslide"/>
          </p:cNvPr>
          <p:cNvSpPr/>
          <p:nvPr/>
        </p:nvSpPr>
        <p:spPr>
          <a:xfrm rot="10800000">
            <a:off x="2849108" y="358348"/>
            <a:ext cx="1012327" cy="45719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ectangle 31">
            <a:hlinkClick r:id="rId2" action="ppaction://hlinksldjump"/>
            <a:hlinkHover r:id="" action="ppaction://hlinkshowjump?jump=nextslide"/>
          </p:cNvPr>
          <p:cNvSpPr/>
          <p:nvPr/>
        </p:nvSpPr>
        <p:spPr>
          <a:xfrm rot="10800000" flipV="1">
            <a:off x="2863473" y="-1"/>
            <a:ext cx="208175" cy="357034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>
            <a:hlinkClick r:id="rId2" action="ppaction://hlinksldjump"/>
            <a:hlinkHover r:id="" action="ppaction://hlinkshowjump?jump=nextslide"/>
          </p:cNvPr>
          <p:cNvSpPr/>
          <p:nvPr/>
        </p:nvSpPr>
        <p:spPr>
          <a:xfrm rot="10800000" flipV="1">
            <a:off x="4438038" y="-7200"/>
            <a:ext cx="208175" cy="3096182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triped Right Arrow 5">
            <a:hlinkClick r:id="rId2" action="ppaction://hlinksldjump"/>
            <a:hlinkHover r:id="" action="ppaction://hlinkshowjump?jump=nextslide"/>
          </p:cNvPr>
          <p:cNvSpPr/>
          <p:nvPr/>
        </p:nvSpPr>
        <p:spPr>
          <a:xfrm>
            <a:off x="1283843" y="2612571"/>
            <a:ext cx="2189340" cy="476411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>
            <a:hlinkClick r:id="rId2" action="ppaction://hlinksldjump"/>
            <a:hlinkHover r:id="" action="ppaction://hlinkshowjump?jump=nextslide"/>
          </p:cNvPr>
          <p:cNvSpPr/>
          <p:nvPr/>
        </p:nvSpPr>
        <p:spPr>
          <a:xfrm rot="16200000" flipV="1">
            <a:off x="2785859" y="1651550"/>
            <a:ext cx="208175" cy="3096182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32">
            <a:hlinkClick r:id="rId2" action="ppaction://hlinksldjump"/>
            <a:hlinkHover r:id="" action="ppaction://hlinkshowjump?jump=nextslide"/>
          </p:cNvPr>
          <p:cNvSpPr/>
          <p:nvPr/>
        </p:nvSpPr>
        <p:spPr>
          <a:xfrm rot="16200000" flipV="1">
            <a:off x="2289608" y="2200904"/>
            <a:ext cx="208175" cy="3096182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>
            <a:hlinkClick r:id="rId2" action="ppaction://hlinksldjump"/>
            <a:hlinkHover r:id="" action="ppaction://hlinkshowjump?jump=nextslide"/>
          </p:cNvPr>
          <p:cNvSpPr/>
          <p:nvPr/>
        </p:nvSpPr>
        <p:spPr>
          <a:xfrm rot="14376816" flipV="1">
            <a:off x="5461654" y="1219888"/>
            <a:ext cx="114275" cy="3577223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ectangle 34">
            <a:hlinkClick r:id="rId2" action="ppaction://hlinksldjump"/>
            <a:hlinkHover r:id="" action="ppaction://hlinkshowjump?jump=nextslide"/>
          </p:cNvPr>
          <p:cNvSpPr/>
          <p:nvPr/>
        </p:nvSpPr>
        <p:spPr>
          <a:xfrm rot="10800000">
            <a:off x="3397077" y="1378586"/>
            <a:ext cx="1012327" cy="45719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ectangle 35">
            <a:hlinkClick r:id="rId2" action="ppaction://hlinksldjump"/>
            <a:hlinkHover r:id="" action="ppaction://hlinkshowjump?jump=nextslide"/>
          </p:cNvPr>
          <p:cNvSpPr/>
          <p:nvPr/>
        </p:nvSpPr>
        <p:spPr>
          <a:xfrm rot="10800000">
            <a:off x="3153173" y="1731228"/>
            <a:ext cx="1012327" cy="45719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ectangle 36">
            <a:hlinkClick r:id="rId2" action="ppaction://hlinksldjump"/>
            <a:hlinkHover r:id="" action="ppaction://hlinkshowjump?jump=nextslide"/>
          </p:cNvPr>
          <p:cNvSpPr/>
          <p:nvPr/>
        </p:nvSpPr>
        <p:spPr>
          <a:xfrm rot="10800000">
            <a:off x="3418085" y="2126180"/>
            <a:ext cx="1012327" cy="45719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hlinkClick r:id="rId2" action="ppaction://hlinksldjump"/>
            <a:hlinkHover r:id="" action="ppaction://hlinkshowjump?jump=nextslide"/>
          </p:cNvPr>
          <p:cNvSpPr/>
          <p:nvPr/>
        </p:nvSpPr>
        <p:spPr>
          <a:xfrm rot="10800000">
            <a:off x="5076556" y="2535782"/>
            <a:ext cx="1012327" cy="45719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Donut 7">
            <a:hlinkClick r:id="rId2" action="ppaction://hlinksldjump"/>
            <a:hlinkHover r:id="" action="ppaction://hlinkshowjump?jump=nextslide"/>
          </p:cNvPr>
          <p:cNvSpPr/>
          <p:nvPr/>
        </p:nvSpPr>
        <p:spPr>
          <a:xfrm>
            <a:off x="5522773" y="866620"/>
            <a:ext cx="1012327" cy="832339"/>
          </a:xfrm>
          <a:prstGeom prst="don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9" name="Rectangle 38">
            <a:hlinkClick r:id="rId2" action="ppaction://hlinksldjump"/>
            <a:hlinkHover r:id="" action="ppaction://hlinkshowjump?jump=nextslide"/>
          </p:cNvPr>
          <p:cNvSpPr/>
          <p:nvPr/>
        </p:nvSpPr>
        <p:spPr>
          <a:xfrm rot="16200000">
            <a:off x="6191268" y="1501127"/>
            <a:ext cx="3303729" cy="301474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hlinkClick r:id="rId2" action="ppaction://hlinksldjump"/>
            <a:hlinkHover r:id="" action="ppaction://hlinkshowjump?jump=nextslide"/>
          </p:cNvPr>
          <p:cNvSpPr/>
          <p:nvPr/>
        </p:nvSpPr>
        <p:spPr>
          <a:xfrm>
            <a:off x="3431015" y="3254969"/>
            <a:ext cx="3303729" cy="301474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Rectangle 40">
            <a:hlinkClick r:id="rId2" action="ppaction://hlinksldjump"/>
            <a:hlinkHover r:id="" action="ppaction://hlinkshowjump?jump=nextslide"/>
          </p:cNvPr>
          <p:cNvSpPr/>
          <p:nvPr/>
        </p:nvSpPr>
        <p:spPr>
          <a:xfrm rot="16200000" flipV="1">
            <a:off x="6520560" y="2528383"/>
            <a:ext cx="208175" cy="3096182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Equal 10">
            <a:hlinkClick r:id="rId2" action="ppaction://hlinksldjump"/>
            <a:hlinkHover r:id="" action="ppaction://hlinkshowjump?jump=nextslide"/>
          </p:cNvPr>
          <p:cNvSpPr/>
          <p:nvPr/>
        </p:nvSpPr>
        <p:spPr>
          <a:xfrm>
            <a:off x="1688807" y="4291263"/>
            <a:ext cx="2957406" cy="1227221"/>
          </a:xfrm>
          <a:prstGeom prst="mathEqua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542124" y="4400700"/>
            <a:ext cx="3944149" cy="923330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r>
              <a:rPr lang="en-US" sz="5400" dirty="0" smtClean="0">
                <a:hlinkClick r:id="rId2" action="ppaction://hlinksldjump"/>
                <a:hlinkMouseOver r:id="" action="ppaction://hlinkshowjump?jump=nextslide"/>
              </a:rPr>
              <a:t>Success!!!!</a:t>
            </a:r>
            <a:endParaRPr lang="en-US" sz="5400" dirty="0"/>
          </a:p>
        </p:txBody>
      </p:sp>
      <p:sp>
        <p:nvSpPr>
          <p:cNvPr id="18" name="Cube 17">
            <a:hlinkClick r:id="rId3" action="ppaction://hlinksldjump"/>
            <a:hlinkHover r:id="" action="ppaction://hlinkshowjump?jump=lastslide"/>
          </p:cNvPr>
          <p:cNvSpPr/>
          <p:nvPr/>
        </p:nvSpPr>
        <p:spPr>
          <a:xfrm>
            <a:off x="8172739" y="209724"/>
            <a:ext cx="794798" cy="656896"/>
          </a:xfrm>
          <a:prstGeom prst="cube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36763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xit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6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1822" tmFilter="0,0; 0.14,0.31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+0.2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78">
                                          <p:stCondLst>
                                            <p:cond delay="182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0.25,0.07;0.50,0.2;0.75,0.467;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0.026"/>
                                          </p:val>
                                        </p:tav>
                                        <p:tav tm="10000">
                                          <p:val>
                                            <p:strVal val="ppt_y+0.052"/>
                                          </p:val>
                                        </p:tav>
                                        <p:tav tm="15000">
                                          <p:val>
                                            <p:strVal val="ppt_y+0.078"/>
                                          </p:val>
                                        </p:tav>
                                        <p:tav tm="20000">
                                          <p:val>
                                            <p:strVal val="ppt_y+0.103"/>
                                          </p:val>
                                        </p:tav>
                                        <p:tav tm="30000">
                                          <p:val>
                                            <p:strVal val="ppt_y+0.151"/>
                                          </p:val>
                                        </p:tav>
                                        <p:tav tm="40000">
                                          <p:val>
                                            <p:strVal val="ppt_y+0.196"/>
                                          </p:val>
                                        </p:tav>
                                        <p:tav tm="50000">
                                          <p:val>
                                            <p:strVal val="ppt_y+0.236"/>
                                          </p:val>
                                        </p:tav>
                                        <p:tav tm="60000">
                                          <p:val>
                                            <p:strVal val="ppt_y+0.270"/>
                                          </p:val>
                                        </p:tav>
                                        <p:tav tm="70000">
                                          <p:val>
                                            <p:strVal val="ppt_y+0.297"/>
                                          </p:val>
                                        </p:tav>
                                        <p:tav tm="80000">
                                          <p:val>
                                            <p:strVal val="ppt_y+0.317"/>
                                          </p:val>
                                        </p:tav>
                                        <p:tav tm="90000">
                                          <p:val>
                                            <p:strVal val="ppt_y+0.329"/>
                                          </p:val>
                                        </p:tav>
                                        <p:tav tm="100000">
                                          <p:val>
                                            <p:strVal val="ppt_y+0.33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111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37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123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ppt_h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4" dur="26">
                                          <p:stCondLst>
                                            <p:cond delay="62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5" dur="166" decel="50000">
                                          <p:stCondLst>
                                            <p:cond delay="64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26" presetClass="path" presetSubtype="0" repeatCount="indefinite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5468 0.14722 C -0.02987 0.14722 -0.00972 0.11134 -0.00972 0.06759 C -0.00972 0.01597 -0.03212 -0.00278 -0.04565 -0.01065 L -0.06372 -0.01875 C -0.07726 -0.02662 -0.09965 -0.04653 -0.09965 -0.10486 C -0.09965 -0.14213 -0.07952 -0.18473 -0.05468 -0.18473 C -0.02987 -0.18473 -0.00972 -0.14213 -0.00972 -0.10486 C -0.00972 -0.04653 -0.03212 -0.02662 -0.04565 -0.01875 L -0.06372 -0.01065 C -0.07726 -0.00278 -0.09965 0.01597 -0.09965 0.06759 C -0.09965 0.11134 -0.07952 0.14722 -0.05468 0.14722 Z " pathEditMode="relative" rAng="16200000" ptsTypes="AAAAAAAAAAA">
                                      <p:cBhvr>
                                        <p:cTn id="24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6597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42" presetClass="path" presetSubtype="0" repeatCount="indefinite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5191 0.00116 L 0.26424 2.22222E-6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608" y="-6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  <p:bldP spid="40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hlinkClick r:id="rId3" action="ppaction://hlinksldjump"/>
          </p:cNvPr>
          <p:cNvSpPr/>
          <p:nvPr/>
        </p:nvSpPr>
        <p:spPr>
          <a:xfrm>
            <a:off x="162370" y="5862415"/>
            <a:ext cx="2247544" cy="60675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0B0F0"/>
                </a:solidFill>
              </a:rPr>
              <a:t>Try Again M8!!</a:t>
            </a:r>
            <a:endParaRPr lang="en-US" dirty="0">
              <a:solidFill>
                <a:srgbClr val="00B0F0"/>
              </a:solidFill>
            </a:endParaRPr>
          </a:p>
        </p:txBody>
      </p:sp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val="3482115840"/>
              </p:ext>
            </p:extLst>
          </p:nvPr>
        </p:nvGraphicFramePr>
        <p:xfrm>
          <a:off x="100669" y="58723"/>
          <a:ext cx="2659310" cy="15939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graphicFrame>
        <p:nvGraphicFramePr>
          <p:cNvPr id="8" name="Diagram 7"/>
          <p:cNvGraphicFramePr/>
          <p:nvPr>
            <p:extLst>
              <p:ext uri="{D42A27DB-BD31-4B8C-83A1-F6EECF244321}">
                <p14:modId xmlns:p14="http://schemas.microsoft.com/office/powerpoint/2010/main" val="4030100789"/>
              </p:ext>
            </p:extLst>
          </p:nvPr>
        </p:nvGraphicFramePr>
        <p:xfrm>
          <a:off x="81093" y="2541864"/>
          <a:ext cx="3744285" cy="99829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9" r:lo="rId10" r:qs="rId11" r:cs="rId12"/>
          </a:graphicData>
        </a:graphic>
      </p:graphicFrame>
    </p:spTree>
    <p:extLst>
      <p:ext uri="{BB962C8B-B14F-4D97-AF65-F5344CB8AC3E}">
        <p14:creationId xmlns:p14="http://schemas.microsoft.com/office/powerpoint/2010/main" val="13228068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29482" y="5854026"/>
            <a:ext cx="2247544" cy="606752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Winner!!!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70197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98</TotalTime>
  <Words>28</Words>
  <Application>Microsoft Office PowerPoint</Application>
  <PresentationFormat>Letter Paper (8.5x11 in)</PresentationFormat>
  <Paragraphs>9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>Weber School District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Curt Crossley</dc:creator>
  <cp:lastModifiedBy>Curt Crossley</cp:lastModifiedBy>
  <cp:revision>15</cp:revision>
  <dcterms:created xsi:type="dcterms:W3CDTF">2015-03-10T19:51:46Z</dcterms:created>
  <dcterms:modified xsi:type="dcterms:W3CDTF">2015-03-13T20:19:53Z</dcterms:modified>
</cp:coreProperties>
</file>