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45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3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7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7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0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2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0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3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7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6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4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710D7-5144-4367-953E-BF260A42EEE1}" type="datetimeFigureOut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609F8-BBC8-40FB-93AE-DCABFD478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4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00FFFF"/>
          </a:fgClr>
          <a:bgClr>
            <a:schemeClr val="tx1">
              <a:lumMod val="50000"/>
              <a:lumOff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908628"/>
            <a:ext cx="7772400" cy="1204685"/>
          </a:xfrm>
          <a:noFill/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txBody>
          <a:bodyPr/>
          <a:lstStyle/>
          <a:p>
            <a:r>
              <a:rPr lang="en-US" dirty="0" smtClean="0">
                <a:latin typeface="Kredit" panose="02000506000000020004" pitchFamily="2" charset="0"/>
              </a:rPr>
              <a:t>My Maze</a:t>
            </a:r>
            <a:endParaRPr lang="en-US" dirty="0">
              <a:latin typeface="Kredit" panose="02000506000000020004" pitchFamily="2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noFill/>
          <a:ln>
            <a:noFill/>
          </a:ln>
          <a:effectLst>
            <a:glow rad="101600">
              <a:schemeClr val="tx1">
                <a:alpha val="60000"/>
              </a:schemeClr>
            </a:glow>
          </a:effectLst>
        </p:spPr>
        <p:txBody>
          <a:bodyPr/>
          <a:lstStyle/>
          <a:p>
            <a:r>
              <a:rPr lang="en-US" dirty="0" smtClean="0">
                <a:latin typeface="Kredit" panose="02000506000000020004" pitchFamily="2" charset="0"/>
              </a:rPr>
              <a:t>Kait Daley</a:t>
            </a:r>
            <a:endParaRPr lang="en-US" dirty="0">
              <a:latin typeface="Kredit" panose="02000506000000020004" pitchFamily="2" charset="0"/>
            </a:endParaRPr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270327" y="5885543"/>
            <a:ext cx="462644" cy="8345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1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0327" y="5885543"/>
            <a:ext cx="462644" cy="8345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1"/>
            <a:ext cx="195943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9144000" cy="1886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07355" y="1269999"/>
            <a:ext cx="195943" cy="5588001"/>
          </a:xfrm>
          <a:prstGeom prst="rect">
            <a:avLst/>
          </a:prstGeom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7064808">
            <a:off x="1702000" y="-94382"/>
            <a:ext cx="195943" cy="1872344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3404002" y="417286"/>
            <a:ext cx="195943" cy="6440714"/>
          </a:xfrm>
          <a:prstGeom prst="rect">
            <a:avLst/>
          </a:prstGeom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769003" y="264886"/>
            <a:ext cx="195943" cy="6328229"/>
          </a:xfrm>
          <a:prstGeom prst="rect">
            <a:avLst/>
          </a:prstGeom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3985677" y="1132114"/>
            <a:ext cx="195943" cy="5588001"/>
          </a:xfrm>
          <a:prstGeom prst="rect">
            <a:avLst/>
          </a:prstGeom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539048" y="566056"/>
            <a:ext cx="195943" cy="5588001"/>
          </a:xfrm>
          <a:prstGeom prst="rect">
            <a:avLst/>
          </a:prstGeom>
          <a:ln>
            <a:solidFill>
              <a:srgbClr val="00FFFF"/>
            </a:solidFill>
          </a:ln>
          <a:effectLst>
            <a:glow rad="101600">
              <a:srgbClr val="00FFFF">
                <a:alpha val="60000"/>
              </a:srgbClr>
            </a:glo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iamond 1"/>
          <p:cNvSpPr/>
          <p:nvPr/>
        </p:nvSpPr>
        <p:spPr>
          <a:xfrm>
            <a:off x="1229368" y="1690915"/>
            <a:ext cx="1309222" cy="1360711"/>
          </a:xfrm>
          <a:prstGeom prst="diamond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glow rad="101600">
              <a:srgbClr val="7030A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n 8"/>
          <p:cNvSpPr/>
          <p:nvPr/>
        </p:nvSpPr>
        <p:spPr>
          <a:xfrm>
            <a:off x="4956629" y="4405086"/>
            <a:ext cx="2452914" cy="2315029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/>
          <p:cNvSpPr/>
          <p:nvPr/>
        </p:nvSpPr>
        <p:spPr>
          <a:xfrm>
            <a:off x="1346322" y="3360056"/>
            <a:ext cx="1065253" cy="1132114"/>
          </a:xfrm>
          <a:prstGeom prst="diamond">
            <a:avLst/>
          </a:prstGeom>
          <a:solidFill>
            <a:srgbClr val="E745EB"/>
          </a:solidFill>
          <a:ln>
            <a:solidFill>
              <a:srgbClr val="E745EB"/>
            </a:solidFill>
          </a:ln>
          <a:effectLst>
            <a:glow rad="101600">
              <a:srgbClr val="E745EB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0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 0 0.00452 -0.01134 0.00157 -0.01366 C 0.00018 -0.01482 -0.00173 -0.01296 -0.0033 -0.0125 C -0.00434 -0.01181 -0.00538 -0.01134 -0.00642 -0.01042 C -0.00781 -0.00949 -0.00902 -0.0081 -0.01041 -0.00741 C -0.01163 -0.00648 -0.01302 -0.00602 -0.01441 -0.00509 C -0.01753 -0.00301 -0.0158 -0.00347 -0.0184 -0.00093 C -0.01909 -0.00023 -0.01996 0.00046 -0.02066 0.00116 C -0.021 0.00231 -0.02205 0.00347 -0.02152 0.0044 C -0.02048 0.00555 -0.01892 0.00509 -0.01753 0.00532 C -0.01649 0.00579 -0.01545 0.00602 -0.01441 0.00648 C -0.01059 0.00602 -0.00659 0.00741 -0.0033 0.00532 C -0.00208 0.00463 -0.00312 0.00139 -0.00399 0 L -0.00555 0.00231 C -0.00538 0.0037 -0.0059 0.00602 -0.00486 0.00648 C -0.00399 0.00694 -0.0033 0.00463 -0.0033 0.00324 C -0.00312 0.00069 -0.00382 -0.00162 -0.00399 -0.00417 C -0.00712 0.00185 -0.00989 0.00602 -0.00399 0.01597 C -0.0026 0.01852 0.0007 0.01458 0.00313 0.01389 C 0.00417 0.00856 0.00556 0.00347 0.00226 -0.00208 C 0.00191 -0.00255 -0.00642 -0.00486 -0.00798 -0.00509 C -0.01007 -0.0044 -0.01337 -0.00556 -0.01441 -0.00301 C -0.0158 0.00069 -0.01458 0.00555 -0.01354 0.00972 C -0.01337 0.01065 -0.01198 0.01042 -0.01111 0.01065 C -0.00955 0.01111 -0.00798 0.01134 -0.00642 0.0118 C -0.00555 0.01111 -0.00468 0.01065 -0.00399 0.00972 C -0.0033 0.0088 -0.00295 0.00764 -0.00243 0.00648 C -0.00087 0.00278 -0.00104 0.00255 0 -0.00093 C -0.00052 -0.00232 -0.00052 -0.00463 -0.00173 -0.00509 C -0.00538 -0.00741 -0.0059 -0.0037 -0.00642 -0.00093 C -0.00677 0.00046 -0.00694 0.00185 -0.00729 0.00324 C -0.00694 0.00903 -0.01007 0.02315 -0.00399 0.02755 C -0.00312 0.02824 -0.00191 0.02824 -0.00087 0.0287 C 0.00209 0.02824 0.00504 0.02893 0.00782 0.02755 C 0.00868 0.02731 0.00868 0.02546 0.00868 0.02454 C 0.00868 0.0206 0.00868 0.01667 0.00782 0.01273 C 0.00747 0.01111 0.00625 0.00995 0.00556 0.00856 C 0.00417 0.00602 0.00348 0.00393 0.00157 0.00231 C 0.00087 0.00162 0 0.00162 -0.00087 0.00116 C -0.00295 0.00162 -0.00538 0.00093 -0.00729 0.00231 C -0.00798 0.00278 -0.0092 0.00833 -0.00955 0.00972 C -0.00833 0.01759 -0.00937 0.01852 -0.00642 0.02338 C -0.0059 0.02407 -0.00538 0.02477 -0.00486 0.02546 C -0.00399 0.02454 -0.00295 0.02361 -0.00243 0.02222 C -0.00173 0.02037 -0.00173 0.01805 -0.00173 0.01597 C -0.00173 0.00926 -0.00225 0.00255 -0.00243 -0.00417 C -0.00555 -0.00347 -0.00885 -0.00278 -0.01198 -0.00208 C -0.01284 -0.00185 -0.01371 -0.00162 -0.01441 -0.00093 C -0.01527 0 -0.0158 0.00116 -0.01666 0.00231 C -0.01771 0.00347 -0.01892 0.00417 -0.01996 0.00532 C -0.02274 0.00926 -0.02396 0.01435 -0.02552 0.01921 C -0.02309 0.0213 -0.02222 0.02245 -0.01909 0.02338 C -0.01736 0.02407 -0.01545 0.02407 -0.01354 0.02454 C -0.01163 0.02407 -0.00972 0.02454 -0.00798 0.02338 C -0.00729 0.02292 -0.00746 0.0213 -0.00729 0.02014 C -0.00694 0.01875 -0.00659 0.01736 -0.00642 0.01597 C -0.00659 0.01319 -0.00642 0.01018 -0.00729 0.00741 C -0.00746 0.00648 -0.00885 0.00602 -0.00955 0.00648 C -0.01059 0.00694 -0.01111 0.00856 -0.01198 0.00972 C -0.01215 0.01065 -0.0125 0.0118 -0.01284 0.01273 L -0.01441 0.0213 C -0.01458 0.02338 -0.01475 0.02546 -0.0151 0.02755 C -0.01527 0.0287 -0.0158 0.02963 -0.01597 0.03079 L -0.01753 0.03935 C -0.01701 0.04074 -0.01718 0.04329 -0.01597 0.04352 C -0.01302 0.04421 -0.00816 0.0419 -0.00486 0.04028 C -0.00382 0.03843 -0.00208 0.03565 -0.00243 0.03287 C -0.00295 0.02986 -0.00451 0.02639 -0.00642 0.02454 C -0.00712 0.02361 -0.00798 0.02315 -0.00885 0.02222 C -0.01389 0.01713 -0.01093 0.01898 -0.0151 0.01713 C -0.01614 0.01574 -0.01892 0.0118 -0.01996 0.0118 C -0.02083 0.0118 -0.021 0.01389 -0.02152 0.01481 C -0.02118 0.01805 -0.02118 0.0213 -0.02066 0.02454 C -0.02014 0.02801 -0.01857 0.02893 -0.01753 0.03194 C -0.01527 0.03796 -0.01892 0.03218 -0.01441 0.03819 C -0.00677 0.03565 -0.00625 0.03704 -0.01198 0.01481 C -0.0125 0.01296 -0.0151 0.01574 -0.01666 0.01597 C -0.01927 0.02106 -0.01996 0.02083 -0.01753 0.02986 C -0.01718 0.03079 -0.01597 0.03055 -0.0151 0.03079 C -0.01337 0.03055 -0.01007 0.03218 -0.00955 0.02986 C -0.00416 0.00579 -0.00659 0.00787 -0.01284 0.01065 C -0.01302 0.01204 -0.01337 0.01343 -0.01354 0.01481 C -0.01389 0.01667 -0.01406 0.01852 -0.01441 0.02014 C -0.01458 0.0213 -0.01493 0.02245 -0.0151 0.02338 C -0.01493 0.02593 -0.01562 0.02893 -0.01441 0.03079 C -0.01337 0.03218 -0.01146 0.03079 -0.01041 0.02986 C -0.00989 0.02917 -0.00694 0.02361 -0.00642 0.02222 C -0.00607 0.02083 -0.00607 0.01944 -0.00555 0.01805 C -0.00521 0.0169 -0.00451 0.01597 -0.00399 0.01481 C -0.00347 0.01366 -0.00295 0.01227 -0.00243 0.01065 C -0.00191 0.00856 -0.00087 0.0044 -0.00087 0.0044 C -0.00104 0.00255 -0.00087 0.00046 -0.00173 -0.00093 C -0.00312 -0.00347 -0.00573 -0.00162 -0.00729 -0.00093 C -0.00989 0.00972 -0.00573 -0.00671 -0.00885 0.00648 C -0.0092 0.00856 -0.00989 0.01065 -0.01041 0.01273 C -0.01059 0.01389 -0.01093 0.01481 -0.01111 0.01597 C -0.01215 0.0213 -0.01163 0.01875 -0.01284 0.02338 C -0.0125 0.02523 -0.01284 0.02731 -0.01198 0.0287 C -0.01093 0.02986 -0.00937 0.02986 -0.00798 0.02986 C -0.00399 0.02986 0 0.02893 0.00382 0.0287 C 0.00469 0.02824 0.00556 0.02824 0.00625 0.02755 C 0.00868 0.02546 0.00903 0.02361 0.01025 0.02014 C 0.01007 0.01713 0.01077 0.01343 0.00938 0.01065 C 0.00851 0.0088 0.00469 0.00856 0.00469 0.00856 C -0.00034 0.00903 -0.00538 0.00833 -0.01041 0.00972 C -0.01128 0.00995 -0.01128 0.01204 -0.01198 0.01273 C -0.01337 0.01458 -0.01545 0.01528 -0.01666 0.01713 L -0.02066 0.02222 L -0.02222 0.02454 C -0.02257 0.02569 -0.0243 0.03287 -0.02465 0.03287 C -0.02569 0.03333 -0.02517 0.03009 -0.02552 0.0287 C -0.02517 0.02268 -0.02639 0.0162 -0.02465 0.01065 C -0.02326 0.00625 -0.01441 0.00579 -0.01198 0.00532 C -0.01111 0.00509 -0.01041 0.00393 -0.00955 0.0044 C -0.00833 0.00486 -0.00746 0.00648 -0.00642 0.00741 C -0.00555 0.00833 -0.00486 0.00903 -0.00399 0.00972 C -0.00347 0.01065 -0.00243 0.01157 -0.00243 0.01273 C -0.00225 0.01667 -0.00243 0.02083 -0.0033 0.02454 C -0.00347 0.02569 -0.00468 0.02616 -0.00555 0.02662 C -0.00764 0.02731 -0.021 0.0287 -0.02152 0.0287 C -0.02066 0.02893 -0.01996 0.02986 -0.01909 0.02986 C -0.01823 0.02986 -0.01632 0.02963 -0.01666 0.0287 C -0.01771 0.02662 -0.02014 0.02616 -0.02152 0.02454 C -0.02205 0.02384 -0.02257 0.02315 -0.02309 0.02222 C -0.0243 0.02037 -0.02621 0.01597 -0.02621 0.01597 C -0.02639 0.01458 -0.02795 0.00741 -0.02621 0.00532 C -0.025 0.00393 -0.02152 0.00324 -0.02152 0.00324 L -0.01666 0.0044 C -0.01562 0.00903 -0.01736 0.01944 -0.0184 0.02546 C -0.01944 0.02523 -0.02048 0.025 -0.02152 0.02454 C -0.02222 0.02407 -0.02239 0.02292 -0.02309 0.02222 C -0.02413 0.02153 -0.02517 0.02083 -0.02621 0.02014 C -0.02708 0.01875 -0.02777 0.01736 -0.02864 0.01597 C -0.03021 0.01366 -0.03177 0.0118 -0.03333 0.00972 C -0.03385 0.00903 -0.03455 0.00833 -0.03507 0.00741 C -0.03559 0.00648 -0.03593 0.00532 -0.03663 0.0044 C -0.0375 0.00278 -0.03871 0.00139 -0.03975 0 C -0.04462 -0.00579 -0.04375 -0.00486 -0.04774 -0.00833 C -0.04826 -0.00972 -0.04861 -0.01134 -0.0493 -0.0125 C -0.04982 -0.01366 -0.05104 -0.01389 -0.05173 -0.01458 C -0.05295 -0.0162 -0.05382 -0.01806 -0.05486 -0.01991 C -0.0559 -0.02199 -0.05677 -0.02431 -0.05798 -0.02639 C -0.05902 -0.02801 -0.06024 -0.02963 -0.06111 -0.03171 C -0.06284 -0.03519 -0.0625 -0.03657 -0.06354 -0.04005 C -0.06649 -0.04931 -0.06406 -0.04005 -0.06597 -0.04745 C -0.06823 -0.06551 -0.0651 -0.04306 -0.0684 -0.05903 C -0.06875 -0.06111 -0.06875 -0.06343 -0.06909 -0.06551 C -0.06927 -0.06667 -0.06962 -0.06759 -0.06996 -0.06875 C -0.07048 -0.07107 -0.071 -0.07361 -0.07152 -0.07616 C -0.0717 -0.07917 -0.07187 -0.08241 -0.07222 -0.08565 C -0.07239 -0.08704 -0.07291 -0.08843 -0.07309 -0.08982 C -0.07343 -0.09167 -0.07361 -0.09329 -0.07396 -0.09514 C -0.07465 -0.10116 -0.07552 -0.10718 -0.07621 -0.1132 C -0.07673 -0.11667 -0.07743 -0.12014 -0.07795 -0.12361 C -0.07812 -0.1257 -0.0783 -0.12801 -0.07864 -0.13009 C -0.07899 -0.13218 -0.07986 -0.13426 -0.08021 -0.13634 C -0.08402 -0.15417 -0.0809 -0.14352 -0.0842 -0.1544 C -0.08455 -0.15648 -0.08455 -0.15857 -0.08507 -0.16065 C -0.08819 -0.17755 -0.08507 -0.15764 -0.08819 -0.17245 C -0.08889 -0.17546 -0.08923 -0.1787 -0.08975 -0.18195 C -0.09027 -0.18449 -0.0908 -0.18681 -0.09132 -0.18935 C -0.09166 -0.19074 -0.09184 -0.19213 -0.09218 -0.19352 C -0.09305 -0.19722 -0.09444 -0.20046 -0.09531 -0.20417 C -0.09566 -0.20556 -0.09583 -0.20695 -0.09618 -0.20833 C -0.09635 -0.20949 -0.0967 -0.21042 -0.09687 -0.21157 C -0.09757 -0.21435 -0.09791 -0.21713 -0.09843 -0.21991 C -0.09896 -0.22222 -0.09965 -0.22407 -0.10017 -0.22639 C -0.10052 -0.22801 -0.10052 -0.22986 -0.10087 -0.23171 C -0.10121 -0.23357 -0.10208 -0.23519 -0.10243 -0.23704 C -0.10277 -0.2382 -0.10295 -0.23982 -0.1033 -0.2412 C -0.10434 -0.24745 -0.10486 -0.25394 -0.10642 -0.26019 C -0.10885 -0.26991 -0.10764 -0.26435 -0.10955 -0.27708 C -0.10989 -0.28287 -0.11007 -0.28843 -0.11041 -0.29398 C -0.11059 -0.29792 -0.11111 -0.30185 -0.11128 -0.30579 C -0.11284 -0.35741 -0.11024 -0.33032 -0.11354 -0.36065 C -0.11337 -0.44861 -0.11354 -0.53634 -0.11284 -0.62431 C -0.11284 -0.62639 -0.1118 -0.62847 -0.11128 -0.63056 C -0.11076 -0.63264 -0.11024 -0.63542 -0.10885 -0.63704 C -0.10816 -0.63773 -0.10729 -0.63773 -0.10642 -0.63796 C -0.10277 -0.63773 -0.09896 -0.6382 -0.09531 -0.63704 C -0.09444 -0.63657 -0.09409 -0.63495 -0.09375 -0.6338 C -0.08802 -0.61458 -0.09531 -0.63495 -0.09062 -0.62222 C -0.0901 -0.61482 -0.08889 -0.60741 -0.08906 -0.59977 C -0.08923 -0.56273 -0.08993 -0.5257 -0.09132 -0.48889 C -0.09184 -0.47801 -0.09531 -0.44907 -0.09687 -0.43588 C -0.09722 -0.425 -0.09774 -0.41389 -0.09774 -0.40301 C -0.09774 -0.25116 -0.10451 -0.29815 -0.09618 -0.24213 C -0.09583 -0.33681 -0.096 -0.43125 -0.09531 -0.52593 C -0.09531 -0.53287 -0.09409 -0.53982 -0.09375 -0.54699 C -0.09271 -0.56806 -0.09218 -0.58935 -0.09132 -0.61042 C -0.09114 -0.61574 -0.09114 -0.62107 -0.09062 -0.62639 C -0.08975 -0.63495 -0.08837 -0.64329 -0.08732 -0.65185 C -0.08715 -0.65602 -0.08663 -0.66875 -0.08663 -0.66435 C -0.08663 -0.64884 -0.08732 -0.63958 -0.08819 -0.62523 C -0.08941 -0.60116 -0.08837 -0.61713 -0.09062 -0.59144 C -0.0908 -0.58218 -0.09062 -0.57315 -0.09132 -0.56389 C -0.09739 -0.47986 -0.10104 -0.45903 -0.11128 -0.36921 C -0.11267 -0.35695 -0.11406 -0.34445 -0.1151 -0.33218 C -0.11701 -0.31296 -0.11927 -0.28657 -0.12239 -0.26759 C -0.12413 -0.25648 -0.12621 -0.2456 -0.12864 -0.23472 C -0.13507 -0.20602 -0.14392 -0.17824 -0.14843 -0.14907 C -0.14965 -0.14236 -0.15034 -0.13565 -0.15173 -0.12894 C -0.15295 -0.12292 -0.15503 -0.11713 -0.15642 -0.11088 C -0.15833 -0.10301 -0.15937 -0.09468 -0.16128 -0.08657 C -0.16857 -0.05324 -0.16232 -0.08634 -0.1651 -0.07083 C -0.16406 -0.10764 -0.16458 -0.10995 -0.15955 -0.15532 C -0.15712 -0.17801 -0.1533 -0.20046 -0.15087 -0.22315 C -0.14496 -0.27801 -0.1408 -0.33333 -0.1342 -0.3882 C -0.12604 -0.45671 -0.11771 -0.525 -0.10955 -0.59352 C -0.10712 -0.61435 -0.10486 -0.63519 -0.10243 -0.65602 C -0.10087 -0.66945 -0.0993 -0.68287 -0.09774 -0.6963 C -0.09479 -0.72176 -0.09652 -0.70972 -0.09462 -0.72269 C -0.08489 -0.68403 -0.09323 -0.71852 -0.10017 -0.60718 C -0.10382 -0.54676 -0.10069 -0.61157 -0.10642 -0.54815 C -0.11007 -0.50857 -0.1125 -0.46898 -0.11597 -0.42963 C -0.11718 -0.41505 -0.11979 -0.4007 -0.12066 -0.38611 C -0.12361 -0.34421 -0.12552 -0.30208 -0.12795 -0.26019 C -0.1276 -0.18866 -0.12899 -0.1169 -0.12708 -0.04537 C -0.12673 -0.03195 -0.12465 -0.07222 -0.12309 -0.08565 C -0.12222 -0.09398 -0.12083 -0.10255 -0.11996 -0.11088 C -0.11527 -0.15185 -0.11128 -0.19282 -0.10642 -0.2338 C -0.10277 -0.26528 -0.09896 -0.29676 -0.09462 -0.32801 C -0.08142 -0.42083 -0.06423 -0.51204 -0.04774 -0.60417 C -0.04409 -0.62454 -0.0375 -0.66574 -0.03021 -0.68773 C -0.02899 -0.69144 -0.02656 -0.69398 -0.02465 -0.69722 C -0.01198 -0.68449 -0.01944 -0.69375 -0.02066 -0.64537 C -0.02309 -0.55718 -0.02534 -0.46898 -0.03021 -0.38079 C -0.03524 -0.29097 -0.05955 -0.15556 -0.07708 -0.08032 C -0.08455 -0.04861 -0.09166 -0.01667 -0.0993 0.01481 C -0.10104 0.02199 -0.10069 0.02083 -0.1033 0.02454 C -0.09982 -0.03634 -0.10069 -0.03009 -0.08663 -0.12593 C -0.06562 -0.26829 -0.0658 -0.28148 -0.02864 -0.44537 C -0.00972 -0.52847 0.01007 -0.61134 0.03247 -0.69306 C 0.04045 -0.72199 0.0474 -0.75139 0.05625 -0.77986 C 0.06702 -0.81366 0.07292 -0.82523 0.0849 -0.85162 C 0.09827 -0.82477 0.09011 -0.84259 0.08334 -0.76296 C 0.0783 -0.70347 0.07153 -0.64421 0.06424 -0.58495 C 0.04427 -0.42292 0.02761 -0.28773 0.00157 -0.13426 C -0.00521 -0.09468 -0.01215 -0.05509 -0.01996 -0.01574 C -0.04375 0.10555 -0.02916 0.07268 -0.05173 0.11968 C -0.04618 0.01366 -0.05121 0.05764 -0.01996 -0.09514 C -0.01093 -0.13889 -0.00191 -0.18264 0.00938 -0.22523 C 0.03282 -0.31389 0.05139 -0.40556 0.08403 -0.48889 C 0.15382 -0.66667 0.13785 -0.64491 0.19358 -0.75116 C 0.19688 -0.75741 0.20052 -0.7632 0.204 -0.76921 C 0.20938 -0.75139 0.20851 -0.75648 0.20313 -0.71945 C 0.17084 -0.49352 0.16719 -0.50347 0.10868 -0.26343 C 0.09462 -0.20556 0.08247 -0.14653 0.0658 -0.08982 C 0.05816 -0.06366 0.05104 -0.03727 0.04288 -0.01157 C 0.03802 0.0037 0.03195 0.01805 0.02691 0.03287 C 0.025 0.03843 0.02223 0.05579 0.02223 0.04977 C 0.02223 0.04005 0.02518 0.03079 0.02691 0.0213 C 0.03143 -0.00208 0.03559 -0.0257 0.04115 -0.04861 C 0.07118 -0.17014 0.10955 -0.33218 0.15 -0.46551 C 0.16111 -0.50232 0.17257 -0.53889 0.18403 -0.57546 C 0.19288 -0.60324 0.20313 -0.63009 0.21111 -0.6581 L 0.22778 -0.71736 C 0.22726 -0.71134 0.22743 -0.70509 0.22622 -0.69931 C 0.18577 -0.49676 0.18334 -0.51412 0.12691 -0.26644 L 0.03403 0.14074 C 0.02865 0.16481 0.02413 0.18912 0.01823 0.21273 C 0.01788 0.21389 0.01702 0.2169 0.01736 0.21597 C 0.06198 0.125 0.04861 0.11643 0.11979 -0.03912 C 0.20295 -0.22083 0.17101 -0.15509 0.22691 -0.26875 C 0.28854 -0.39375 0.2816 -0.37454 0.34045 -0.51736 C 0.34306 -0.52338 0.34393 -0.53009 0.34601 -0.53634 C 0.34688 -0.53866 0.34514 -0.53148 0.34445 -0.52894 C 0.34063 -0.51389 0.33629 -0.49884 0.33264 -0.48357 C 0.32587 -0.45532 0.31979 -0.42708 0.31354 -0.39884 C 0.26528 -0.18357 0.29167 -0.29468 0.20868 0.03727 C 0.20434 0.05486 0.2 0.07292 0.19445 0.09005 C 0.18681 0.11412 0.16268 0.18542 0.17136 0.16204 C 0.22153 0.02824 0.17153 0.13935 0.22466 -0.00741 L 0.31511 -0.25695 C 0.31823 -0.26574 0.32691 -0.29282 0.32466 -0.28357 C 0.27587 -0.07847 0.27344 -0.04282 0.22136 0.11643 C 0.20556 0.16528 0.19011 0.21458 0.17136 0.26157 C 0.16719 0.27199 0.16528 0.28518 0.15868 0.29329 C 0.15469 0.29815 0.14809 0.29537 0.14288 0.2963 C 0.14566 0.27801 0.14219 0.30023 0.15157 0.25625 C 0.15226 0.25301 0.15313 0.24676 0.15313 0.24676 L -0.02864 -0.00741 L -0.00798 0.00972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rgbClr val="00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0327" y="5885543"/>
            <a:ext cx="462644" cy="8345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971" y="2409371"/>
            <a:ext cx="7772400" cy="1712685"/>
          </a:xfrm>
        </p:spPr>
        <p:txBody>
          <a:bodyPr>
            <a:normAutofit/>
          </a:bodyPr>
          <a:lstStyle/>
          <a:p>
            <a:r>
              <a:rPr lang="en-US" sz="9600" dirty="0" smtClean="0">
                <a:latin typeface="Kredit" panose="02000506000000020004" pitchFamily="2" charset="0"/>
              </a:rPr>
              <a:t>LOSER</a:t>
            </a:r>
            <a:endParaRPr lang="en-US" sz="9600" dirty="0">
              <a:latin typeface="Kredit" panose="02000506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57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0327" y="5885543"/>
            <a:ext cx="462644" cy="8345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5</Words>
  <Application>Microsoft Office PowerPoint</Application>
  <PresentationFormat>Letter Paper (8.5x11 in)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Kredit</vt:lpstr>
      <vt:lpstr>Office Theme</vt:lpstr>
      <vt:lpstr>My Maze</vt:lpstr>
      <vt:lpstr>PowerPoint Presentation</vt:lpstr>
      <vt:lpstr>LOSER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Kaitlin Daley</dc:creator>
  <cp:lastModifiedBy>Kaitlin Daley</cp:lastModifiedBy>
  <cp:revision>10</cp:revision>
  <dcterms:created xsi:type="dcterms:W3CDTF">2015-03-11T18:11:06Z</dcterms:created>
  <dcterms:modified xsi:type="dcterms:W3CDTF">2015-03-19T20:16:53Z</dcterms:modified>
</cp:coreProperties>
</file>