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0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5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0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8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1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2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46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0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4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6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150FD-0729-425F-BE62-2B30281D1340}" type="datetimeFigureOut">
              <a:rPr lang="en-US" smtClean="0"/>
              <a:t>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A8EE3-5E78-40FA-ADC4-324BA0F01B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0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MAZE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Brandon Hall</a:t>
            </a:r>
            <a:endParaRPr lang="en-US" dirty="0"/>
          </a:p>
        </p:txBody>
      </p:sp>
      <p:sp>
        <p:nvSpPr>
          <p:cNvPr id="2" name="Oval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84562" y="6144426"/>
            <a:ext cx="286283" cy="273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72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6374" y="6553488"/>
            <a:ext cx="8887626" cy="3045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256374" cy="6858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6374" y="6016239"/>
            <a:ext cx="743484" cy="21364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13503" y="6007693"/>
            <a:ext cx="2093719" cy="22219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1213501" y="4700187"/>
            <a:ext cx="290557" cy="130750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23843" y="4230168"/>
            <a:ext cx="247828" cy="156388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076342" y="6007692"/>
            <a:ext cx="1734797" cy="22219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076342" y="4314489"/>
            <a:ext cx="282011" cy="171884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06467" y="4836919"/>
            <a:ext cx="1375874" cy="2745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45685" y="0"/>
            <a:ext cx="8887626" cy="31619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802168" y="316194"/>
            <a:ext cx="341832" cy="623729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217347" y="3613733"/>
            <a:ext cx="170916" cy="4614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213502" y="3768696"/>
            <a:ext cx="2862840" cy="23928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811710" y="4007978"/>
            <a:ext cx="649475" cy="199116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811139" y="3281585"/>
            <a:ext cx="316196" cy="32719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6374" y="3281585"/>
            <a:ext cx="5289843" cy="2478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529268" y="3529413"/>
            <a:ext cx="1016949" cy="226463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39256" y="3281585"/>
            <a:ext cx="2050990" cy="2478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204389" y="965675"/>
            <a:ext cx="341828" cy="256373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204389" y="2730952"/>
            <a:ext cx="2144994" cy="3503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127193" y="1991170"/>
            <a:ext cx="222190" cy="42387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052553" y="316194"/>
            <a:ext cx="273466" cy="216208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573707" y="319902"/>
            <a:ext cx="196554" cy="19057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680669" y="581115"/>
            <a:ext cx="277742" cy="21546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174616" y="607465"/>
            <a:ext cx="726393" cy="236348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127335" y="4075206"/>
            <a:ext cx="694343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47798" y="4819828"/>
            <a:ext cx="694343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116650" y="5697480"/>
            <a:ext cx="694343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356862" y="5844184"/>
            <a:ext cx="1129110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671984" y="5211225"/>
            <a:ext cx="1129110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349383" y="4585684"/>
            <a:ext cx="1129110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671984" y="3862718"/>
            <a:ext cx="1129110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671984" y="2514211"/>
            <a:ext cx="1129110" cy="3856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92690" y="354874"/>
            <a:ext cx="1023360" cy="844749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256374" y="354874"/>
            <a:ext cx="427290" cy="28492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822386" y="316194"/>
            <a:ext cx="279879" cy="26547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57320" y="626833"/>
            <a:ext cx="279879" cy="26547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232441" y="316194"/>
            <a:ext cx="279879" cy="26547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5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0.81128 0.77361 " pathEditMode="relative" rAng="0" ptsTypes="AA">
                                      <p:cBhvr>
                                        <p:cTn id="6" dur="3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556" y="3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49" y="2270971"/>
            <a:ext cx="7886700" cy="1325563"/>
          </a:xfrm>
        </p:spPr>
        <p:txBody>
          <a:bodyPr/>
          <a:lstStyle/>
          <a:p>
            <a:r>
              <a:rPr lang="en-US" dirty="0" smtClean="0"/>
              <a:t>You are the worst person in the world give up you loser…..</a:t>
            </a:r>
            <a:endParaRPr lang="en-US" dirty="0"/>
          </a:p>
        </p:txBody>
      </p:sp>
      <p:sp>
        <p:nvSpPr>
          <p:cNvPr id="3" name="Oval 2">
            <a:hlinkClick r:id="" action="ppaction://hlinkshowjump?jump=previousslide"/>
            <a:hlinkHover r:id="" action="ppaction://hlinkshowjump?jump=previousslide"/>
          </p:cNvPr>
          <p:cNvSpPr/>
          <p:nvPr/>
        </p:nvSpPr>
        <p:spPr>
          <a:xfrm>
            <a:off x="495656" y="6204247"/>
            <a:ext cx="671293" cy="4272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48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3778" y="1628775"/>
            <a:ext cx="3122954" cy="1208882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You Win!!!!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" y="2837657"/>
            <a:ext cx="4896206" cy="3989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49" y="447347"/>
            <a:ext cx="2532893" cy="29291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15" y="2996521"/>
            <a:ext cx="3810000" cy="3733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69" y="237210"/>
            <a:ext cx="5743575" cy="1196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4110" y="570153"/>
            <a:ext cx="5079365" cy="38603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341" y="5005947"/>
            <a:ext cx="1229971" cy="18520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75" y="5639352"/>
            <a:ext cx="1279316" cy="865935"/>
          </a:xfrm>
          <a:prstGeom prst="rect">
            <a:avLst/>
          </a:prstGeom>
        </p:spPr>
      </p:pic>
      <p:sp>
        <p:nvSpPr>
          <p:cNvPr id="4" name="Rectangle 3">
            <a:hlinkClick r:id="" action="ppaction://hlinkshowjump?jump=firstslide"/>
            <a:hlinkHover r:id="" action="ppaction://hlinkshowjump?jump=nextslide"/>
          </p:cNvPr>
          <p:cNvSpPr/>
          <p:nvPr/>
        </p:nvSpPr>
        <p:spPr>
          <a:xfrm>
            <a:off x="3546211" y="3120324"/>
            <a:ext cx="1198087" cy="48141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Play again?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35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24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Rounded MT Bold</vt:lpstr>
      <vt:lpstr>Calibri</vt:lpstr>
      <vt:lpstr>Calibri Light</vt:lpstr>
      <vt:lpstr>Office Theme</vt:lpstr>
      <vt:lpstr>MAZE</vt:lpstr>
      <vt:lpstr>PowerPoint Presentation</vt:lpstr>
      <vt:lpstr>You are the worst person in the world give up you loser…..</vt:lpstr>
      <vt:lpstr>You Win!!!!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Hall-archuleta</dc:creator>
  <cp:lastModifiedBy>Brandon Hall-archuleta</cp:lastModifiedBy>
  <cp:revision>12</cp:revision>
  <dcterms:created xsi:type="dcterms:W3CDTF">2015-03-10T19:51:50Z</dcterms:created>
  <dcterms:modified xsi:type="dcterms:W3CDTF">2015-03-12T20:28:49Z</dcterms:modified>
</cp:coreProperties>
</file>