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10" d="100"/>
          <a:sy n="110" d="100"/>
        </p:scale>
        <p:origin x="1626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758-DCFE-4FEC-9A2A-CC325AE6CB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3088-77A1-40F0-A908-887BD60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085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758-DCFE-4FEC-9A2A-CC325AE6CB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3088-77A1-40F0-A908-887BD60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798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758-DCFE-4FEC-9A2A-CC325AE6CB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3088-77A1-40F0-A908-887BD60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477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758-DCFE-4FEC-9A2A-CC325AE6CB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3088-77A1-40F0-A908-887BD60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651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758-DCFE-4FEC-9A2A-CC325AE6CB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3088-77A1-40F0-A908-887BD60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94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758-DCFE-4FEC-9A2A-CC325AE6CB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3088-77A1-40F0-A908-887BD60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825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758-DCFE-4FEC-9A2A-CC325AE6CB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3088-77A1-40F0-A908-887BD60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991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758-DCFE-4FEC-9A2A-CC325AE6CB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3088-77A1-40F0-A908-887BD60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618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758-DCFE-4FEC-9A2A-CC325AE6CB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3088-77A1-40F0-A908-887BD60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316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758-DCFE-4FEC-9A2A-CC325AE6CB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3088-77A1-40F0-A908-887BD60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00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758-DCFE-4FEC-9A2A-CC325AE6CB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3088-77A1-40F0-A908-887BD60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173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C1758-DCFE-4FEC-9A2A-CC325AE6CB89}" type="datetimeFigureOut">
              <a:rPr lang="en-US" smtClean="0"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53088-77A1-40F0-A908-887BD605FC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507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ounded Rectangle 3">
            <a:hlinkClick r:id="" action="ppaction://hlinkshowjump?jump=nextslide"/>
          </p:cNvPr>
          <p:cNvSpPr/>
          <p:nvPr/>
        </p:nvSpPr>
        <p:spPr>
          <a:xfrm>
            <a:off x="222422" y="6277232"/>
            <a:ext cx="873211" cy="3789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35123" y="282204"/>
            <a:ext cx="5255741" cy="700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GOOD LUCK YOU WILL NEED IT !!!!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870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9005"/>
            <a:ext cx="9144000" cy="7567748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222422" y="6277232"/>
            <a:ext cx="873211" cy="3789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0" y="0"/>
            <a:ext cx="164757" cy="6858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8954530" y="0"/>
            <a:ext cx="164757" cy="6858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 flipV="1">
            <a:off x="152400" y="0"/>
            <a:ext cx="8909222" cy="1524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 flipH="1" flipV="1">
            <a:off x="164757" y="6647936"/>
            <a:ext cx="8789773" cy="21006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152400" y="5667632"/>
            <a:ext cx="1351005" cy="201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 rot="5400000">
            <a:off x="358344" y="4942910"/>
            <a:ext cx="3188044" cy="41600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522685" y="5266931"/>
            <a:ext cx="1351005" cy="201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133864" y="4839531"/>
            <a:ext cx="1351005" cy="201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448490" y="4404987"/>
            <a:ext cx="1351005" cy="201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158577" y="3966518"/>
            <a:ext cx="1351005" cy="201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420130" y="3534033"/>
            <a:ext cx="1351005" cy="201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 rot="20629519">
            <a:off x="49644" y="2895492"/>
            <a:ext cx="1351005" cy="201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 rot="20469164">
            <a:off x="444872" y="3314846"/>
            <a:ext cx="1351005" cy="201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1153824" y="2714351"/>
            <a:ext cx="1351005" cy="201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rot="12750725">
            <a:off x="1399222" y="3941143"/>
            <a:ext cx="3188044" cy="22516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 rot="12750725">
            <a:off x="1660774" y="3262858"/>
            <a:ext cx="3188044" cy="22516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 rot="722313">
            <a:off x="1783333" y="3559416"/>
            <a:ext cx="1351005" cy="201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 rot="6098689">
            <a:off x="3255097" y="3348689"/>
            <a:ext cx="1351005" cy="201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 rot="10800000">
            <a:off x="4179080" y="4758061"/>
            <a:ext cx="3188044" cy="22516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4429873" y="4110976"/>
            <a:ext cx="3188044" cy="22516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5453449" y="4940444"/>
            <a:ext cx="848497" cy="633971"/>
            <a:chOff x="5453449" y="4940444"/>
            <a:chExt cx="848497" cy="633971"/>
          </a:xfrm>
        </p:grpSpPr>
        <p:sp>
          <p:nvSpPr>
            <p:cNvPr id="2" name="Isosceles Triangle 1">
              <a:hlinkHover r:id="" action="ppaction://hlinkshowjump?jump=nextslide"/>
            </p:cNvPr>
            <p:cNvSpPr/>
            <p:nvPr/>
          </p:nvSpPr>
          <p:spPr>
            <a:xfrm>
              <a:off x="5453449" y="4940444"/>
              <a:ext cx="291243" cy="63397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Isosceles Triangle 6">
              <a:hlinkHover r:id="" action="ppaction://hlinkshowjump?jump=nextslide"/>
            </p:cNvPr>
            <p:cNvSpPr/>
            <p:nvPr/>
          </p:nvSpPr>
          <p:spPr>
            <a:xfrm>
              <a:off x="5744692" y="4940444"/>
              <a:ext cx="279203" cy="63397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7">
              <a:hlinkHover r:id="" action="ppaction://hlinkshowjump?jump=nextslide"/>
            </p:cNvPr>
            <p:cNvSpPr/>
            <p:nvPr/>
          </p:nvSpPr>
          <p:spPr>
            <a:xfrm>
              <a:off x="6023895" y="4940444"/>
              <a:ext cx="278051" cy="63397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738551" y="3415759"/>
            <a:ext cx="715440" cy="651672"/>
            <a:chOff x="6738551" y="3415759"/>
            <a:chExt cx="715440" cy="651672"/>
          </a:xfrm>
        </p:grpSpPr>
        <p:sp>
          <p:nvSpPr>
            <p:cNvPr id="31" name="Isosceles Triangle 30">
              <a:hlinkHover r:id="" action="ppaction://hlinkshowjump?jump=nextslide"/>
            </p:cNvPr>
            <p:cNvSpPr/>
            <p:nvPr/>
          </p:nvSpPr>
          <p:spPr>
            <a:xfrm rot="10800000">
              <a:off x="6738551" y="3420745"/>
              <a:ext cx="220365" cy="63227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Isosceles Triangle 32">
              <a:hlinkHover r:id="" action="ppaction://hlinkshowjump?jump=nextslide"/>
            </p:cNvPr>
            <p:cNvSpPr/>
            <p:nvPr/>
          </p:nvSpPr>
          <p:spPr>
            <a:xfrm rot="10800000">
              <a:off x="6962346" y="3420416"/>
              <a:ext cx="258177" cy="63227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Isosceles Triangle 34">
              <a:hlinkHover r:id="" action="ppaction://hlinkshowjump?jump=nextslide"/>
            </p:cNvPr>
            <p:cNvSpPr/>
            <p:nvPr/>
          </p:nvSpPr>
          <p:spPr>
            <a:xfrm rot="10800000">
              <a:off x="7203198" y="3415759"/>
              <a:ext cx="250793" cy="65167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7381719" y="4781404"/>
            <a:ext cx="1351005" cy="201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 rot="16200000">
            <a:off x="7063308" y="3559415"/>
            <a:ext cx="1351005" cy="201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 rot="4676736">
            <a:off x="8057221" y="4287115"/>
            <a:ext cx="1351005" cy="201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 rot="19356702">
            <a:off x="7806426" y="4349177"/>
            <a:ext cx="1351005" cy="201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 rot="10800000">
            <a:off x="4674520" y="2743260"/>
            <a:ext cx="3188044" cy="22516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hlinkHover r:id="" action="ppaction://hlinkshowjump?jump=nextslide"/>
          </p:cNvPr>
          <p:cNvSpPr/>
          <p:nvPr/>
        </p:nvSpPr>
        <p:spPr>
          <a:xfrm rot="11265908">
            <a:off x="1863279" y="2554016"/>
            <a:ext cx="3188044" cy="22516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4-Point Star 43">
            <a:hlinkHover r:id="" action="ppaction://hlinkshowjump?jump=nextslide"/>
          </p:cNvPr>
          <p:cNvSpPr/>
          <p:nvPr/>
        </p:nvSpPr>
        <p:spPr>
          <a:xfrm>
            <a:off x="6567051" y="1339746"/>
            <a:ext cx="1415502" cy="135402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Hover r:id="" action="ppaction://hlinkshowjump?jump=nextslide"/>
          </p:cNvPr>
          <p:cNvSpPr/>
          <p:nvPr/>
        </p:nvSpPr>
        <p:spPr>
          <a:xfrm rot="10800000">
            <a:off x="5787697" y="1056617"/>
            <a:ext cx="3188044" cy="22516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 rot="10800000">
            <a:off x="2865723" y="1016461"/>
            <a:ext cx="3188044" cy="22516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4-Point Star 47">
            <a:hlinkHover r:id="" action="ppaction://hlinkshowjump?jump=nextslide"/>
          </p:cNvPr>
          <p:cNvSpPr/>
          <p:nvPr/>
        </p:nvSpPr>
        <p:spPr>
          <a:xfrm>
            <a:off x="4991280" y="1339746"/>
            <a:ext cx="1415502" cy="135402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4-Point Star 48">
            <a:hlinkHover r:id="" action="ppaction://hlinkshowjump?jump=nextslide"/>
          </p:cNvPr>
          <p:cNvSpPr/>
          <p:nvPr/>
        </p:nvSpPr>
        <p:spPr>
          <a:xfrm>
            <a:off x="3457301" y="1277133"/>
            <a:ext cx="1415502" cy="135402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hlinkHover r:id="" action="ppaction://hlinkshowjump?jump=nextslide"/>
          </p:cNvPr>
          <p:cNvSpPr/>
          <p:nvPr/>
        </p:nvSpPr>
        <p:spPr>
          <a:xfrm rot="1941221">
            <a:off x="1799495" y="2249806"/>
            <a:ext cx="1351005" cy="201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hlinkHover r:id="" action="ppaction://hlinkshowjump?jump=nextslide"/>
          </p:cNvPr>
          <p:cNvSpPr/>
          <p:nvPr/>
        </p:nvSpPr>
        <p:spPr>
          <a:xfrm rot="8758080">
            <a:off x="2211432" y="1210678"/>
            <a:ext cx="1351005" cy="201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hlinkHover r:id="" action="ppaction://hlinkshowjump?jump=lastslide"/>
          </p:cNvPr>
          <p:cNvSpPr/>
          <p:nvPr/>
        </p:nvSpPr>
        <p:spPr>
          <a:xfrm>
            <a:off x="7637897" y="280086"/>
            <a:ext cx="995357" cy="569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done</a:t>
            </a:r>
            <a:endParaRPr lang="en-US" dirty="0"/>
          </a:p>
        </p:txBody>
      </p:sp>
      <p:sp>
        <p:nvSpPr>
          <p:cNvPr id="54" name="Pie 53">
            <a:hlinkHover r:id="" action="ppaction://hlinkshowjump?jump=nextslide"/>
          </p:cNvPr>
          <p:cNvSpPr/>
          <p:nvPr/>
        </p:nvSpPr>
        <p:spPr>
          <a:xfrm rot="2528602">
            <a:off x="708475" y="740756"/>
            <a:ext cx="1513267" cy="1408514"/>
          </a:xfrm>
          <a:prstGeom prst="pie">
            <a:avLst>
              <a:gd name="adj1" fmla="val 1803601"/>
              <a:gd name="adj2" fmla="val 181601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Rectangle 54">
            <a:hlinkHover r:id="" action="ppaction://hlinkshowjump?jump=nextslide"/>
          </p:cNvPr>
          <p:cNvSpPr/>
          <p:nvPr/>
        </p:nvSpPr>
        <p:spPr>
          <a:xfrm rot="20949683">
            <a:off x="2014580" y="1306536"/>
            <a:ext cx="1351005" cy="201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hlinkHover r:id="" action="ppaction://hlinkshowjump?jump=nextslide"/>
          </p:cNvPr>
          <p:cNvSpPr/>
          <p:nvPr/>
        </p:nvSpPr>
        <p:spPr>
          <a:xfrm rot="12089611">
            <a:off x="6185991" y="748998"/>
            <a:ext cx="1351005" cy="201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Hover r:id="" action="ppaction://hlinkshowjump?jump=nextslide"/>
          </p:cNvPr>
          <p:cNvSpPr/>
          <p:nvPr/>
        </p:nvSpPr>
        <p:spPr>
          <a:xfrm rot="10217517">
            <a:off x="4965640" y="143890"/>
            <a:ext cx="1351005" cy="21089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4-Point Star 51">
            <a:hlinkHover r:id="" action="ppaction://hlinkshowjump?jump=nextslide"/>
          </p:cNvPr>
          <p:cNvSpPr/>
          <p:nvPr/>
        </p:nvSpPr>
        <p:spPr>
          <a:xfrm>
            <a:off x="3448362" y="251243"/>
            <a:ext cx="986901" cy="7038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16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L -0.00764 -0.3016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-150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5185E-6 L -1.66667E-6 0.2882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39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8" grpId="0" animBg="1"/>
      <p:bldP spid="49" grpId="0" animBg="1"/>
      <p:bldP spid="54" grpId="0" animBg="1"/>
      <p:bldP spid="5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222422" y="6277232"/>
            <a:ext cx="873211" cy="3789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" action="ppaction://hlinkshowjump?jump=previousslide"/>
              </a:rPr>
              <a:t>loser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633" y="302576"/>
            <a:ext cx="4876800" cy="428853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56022" y="5096420"/>
            <a:ext cx="5049795" cy="675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ARE A LOSER COULDN’T PASS MY MAZE YOU ARE A FAILIER IN LIFE !!!!!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5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66309" cy="3175643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222422" y="6277232"/>
            <a:ext cx="873211" cy="3789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</a:t>
            </a:r>
          </a:p>
        </p:txBody>
      </p:sp>
      <p:sp>
        <p:nvSpPr>
          <p:cNvPr id="8" name="Flowchart: Alternate Process 7"/>
          <p:cNvSpPr/>
          <p:nvPr/>
        </p:nvSpPr>
        <p:spPr>
          <a:xfrm>
            <a:off x="383177" y="3518263"/>
            <a:ext cx="2360023" cy="88827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WINNER YOU ARE A CHAMP 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35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33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Alfredo Coria</dc:creator>
  <cp:lastModifiedBy>Alfredo Coria</cp:lastModifiedBy>
  <cp:revision>16</cp:revision>
  <dcterms:created xsi:type="dcterms:W3CDTF">2015-11-10T20:17:13Z</dcterms:created>
  <dcterms:modified xsi:type="dcterms:W3CDTF">2015-11-13T20:53:11Z</dcterms:modified>
</cp:coreProperties>
</file>