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BBCF340-833E-46F4-BA6F-EEECC39A6117}">
          <p14:sldIdLst>
            <p14:sldId id="257"/>
            <p14:sldId id="259"/>
            <p14:sldId id="256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47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3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1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7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3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51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3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1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10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0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12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9689D-2ED0-4FAF-A62D-0660A13AB273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E8952-1AE1-4AEE-8E78-730C0D3CD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7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</p:spPr>
      </p:pic>
      <p:sp>
        <p:nvSpPr>
          <p:cNvPr id="4" name="Rounded 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78941" y="387179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3999" cy="6886802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659027" y="378941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lowchart: Process 2">
            <a:hlinkHover r:id="" action="ppaction://hlinkshowjump?jump=nextslide"/>
          </p:cNvPr>
          <p:cNvSpPr/>
          <p:nvPr/>
        </p:nvSpPr>
        <p:spPr>
          <a:xfrm rot="16200000">
            <a:off x="-3375454" y="3375455"/>
            <a:ext cx="6858002" cy="10709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 rot="10800000">
            <a:off x="53547" y="1227437"/>
            <a:ext cx="3043880" cy="9267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>
            <a:hlinkHover r:id="" action="ppaction://hlinkshowjump?jump=nextslide"/>
          </p:cNvPr>
          <p:cNvSpPr/>
          <p:nvPr/>
        </p:nvSpPr>
        <p:spPr>
          <a:xfrm rot="16200000">
            <a:off x="2089810" y="1386556"/>
            <a:ext cx="2142549" cy="12731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>
            <a:hlinkHover r:id="" action="ppaction://hlinkshowjump?jump=nextslide"/>
          </p:cNvPr>
          <p:cNvSpPr/>
          <p:nvPr/>
        </p:nvSpPr>
        <p:spPr>
          <a:xfrm rot="10800000">
            <a:off x="107093" y="0"/>
            <a:ext cx="6858002" cy="10709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>
            <a:hlinkHover r:id="" action="ppaction://hlinkshowjump?jump=nextslide"/>
          </p:cNvPr>
          <p:cNvSpPr/>
          <p:nvPr/>
        </p:nvSpPr>
        <p:spPr>
          <a:xfrm rot="16200000" flipV="1">
            <a:off x="1360532" y="908773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8">
            <a:hlinkHover r:id="" action="ppaction://hlinkshowjump?jump=nextslide"/>
          </p:cNvPr>
          <p:cNvSpPr/>
          <p:nvPr/>
        </p:nvSpPr>
        <p:spPr>
          <a:xfrm rot="13958592">
            <a:off x="2848813" y="1139680"/>
            <a:ext cx="2004458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ocess 9">
            <a:hlinkHover r:id="" action="ppaction://hlinkshowjump?jump=nextslide"/>
          </p:cNvPr>
          <p:cNvSpPr/>
          <p:nvPr/>
        </p:nvSpPr>
        <p:spPr>
          <a:xfrm rot="16200000" flipV="1">
            <a:off x="1855570" y="354223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 rot="16200000" flipV="1">
            <a:off x="2242751" y="957628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>
            <a:hlinkHover r:id="" action="ppaction://hlinkshowjump?jump=nextslide"/>
          </p:cNvPr>
          <p:cNvSpPr/>
          <p:nvPr/>
        </p:nvSpPr>
        <p:spPr>
          <a:xfrm rot="9985689" flipV="1">
            <a:off x="2393376" y="322872"/>
            <a:ext cx="435305" cy="58304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Process 12">
            <a:hlinkHover r:id="" action="ppaction://hlinkshowjump?jump=nextslide"/>
          </p:cNvPr>
          <p:cNvSpPr/>
          <p:nvPr/>
        </p:nvSpPr>
        <p:spPr>
          <a:xfrm rot="13979817">
            <a:off x="3056233" y="951399"/>
            <a:ext cx="2405449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>
            <a:hlinkHover r:id="" action="ppaction://hlinkshowjump?jump=nextslide"/>
          </p:cNvPr>
          <p:cNvSpPr/>
          <p:nvPr/>
        </p:nvSpPr>
        <p:spPr>
          <a:xfrm rot="18340025" flipV="1">
            <a:off x="4541617" y="2111507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ocess 14">
            <a:hlinkHover r:id="" action="ppaction://hlinkshowjump?jump=nextslide"/>
          </p:cNvPr>
          <p:cNvSpPr/>
          <p:nvPr/>
        </p:nvSpPr>
        <p:spPr>
          <a:xfrm rot="10578841" flipV="1">
            <a:off x="3509447" y="2422303"/>
            <a:ext cx="1242632" cy="59304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Process 15">
            <a:hlinkHover r:id="" action="ppaction://hlinkshowjump?jump=nextslide"/>
          </p:cNvPr>
          <p:cNvSpPr/>
          <p:nvPr/>
        </p:nvSpPr>
        <p:spPr>
          <a:xfrm rot="16200000" flipV="1">
            <a:off x="2804052" y="1808709"/>
            <a:ext cx="1379840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ocess 16">
            <a:hlinkHover r:id="" action="ppaction://hlinkshowjump?jump=nextslide"/>
          </p:cNvPr>
          <p:cNvSpPr/>
          <p:nvPr/>
        </p:nvSpPr>
        <p:spPr>
          <a:xfrm rot="13774175" flipV="1">
            <a:off x="3304797" y="1686230"/>
            <a:ext cx="940797" cy="5954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hlinkHover r:id="" action="ppaction://hlinkshowjump?jump=nextslide"/>
          </p:cNvPr>
          <p:cNvSpPr/>
          <p:nvPr/>
        </p:nvSpPr>
        <p:spPr>
          <a:xfrm rot="16200000" flipV="1">
            <a:off x="-234622" y="3672202"/>
            <a:ext cx="2451313" cy="20201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>
            <a:hlinkHover r:id="" action="ppaction://hlinkshowjump?jump=nextslide"/>
          </p:cNvPr>
          <p:cNvSpPr/>
          <p:nvPr/>
        </p:nvSpPr>
        <p:spPr>
          <a:xfrm rot="18786835" flipV="1">
            <a:off x="2457462" y="2996672"/>
            <a:ext cx="1342768" cy="5319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Process 19">
            <a:hlinkHover r:id="" action="ppaction://hlinkshowjump?jump=nextslide"/>
          </p:cNvPr>
          <p:cNvSpPr/>
          <p:nvPr/>
        </p:nvSpPr>
        <p:spPr>
          <a:xfrm rot="16200000" flipV="1">
            <a:off x="1762136" y="2460290"/>
            <a:ext cx="1877217" cy="6020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Process 20">
            <a:hlinkHover r:id="" action="ppaction://hlinkshowjump?jump=nextslide"/>
          </p:cNvPr>
          <p:cNvSpPr/>
          <p:nvPr/>
        </p:nvSpPr>
        <p:spPr>
          <a:xfrm rot="10800000" flipV="1">
            <a:off x="659027" y="1551782"/>
            <a:ext cx="2079016" cy="819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ocess 21">
            <a:hlinkHover r:id="" action="ppaction://hlinkshowjump?jump=nextslide"/>
          </p:cNvPr>
          <p:cNvSpPr/>
          <p:nvPr/>
        </p:nvSpPr>
        <p:spPr>
          <a:xfrm rot="16200000" flipV="1">
            <a:off x="242927" y="1845117"/>
            <a:ext cx="685770" cy="83381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>
            <a:hlinkHover r:id="" action="ppaction://hlinkshowjump?jump=nextslide"/>
          </p:cNvPr>
          <p:cNvSpPr/>
          <p:nvPr/>
        </p:nvSpPr>
        <p:spPr>
          <a:xfrm rot="10800000" flipV="1">
            <a:off x="1265620" y="2081309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Process 23">
            <a:hlinkHover r:id="" action="ppaction://hlinkshowjump?jump=nextslide"/>
          </p:cNvPr>
          <p:cNvSpPr/>
          <p:nvPr/>
        </p:nvSpPr>
        <p:spPr>
          <a:xfrm rot="16200000" flipV="1">
            <a:off x="1283833" y="2166551"/>
            <a:ext cx="654911" cy="107093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Process 24">
            <a:hlinkHover r:id="" action="ppaction://hlinkshowjump?jump=nextslide"/>
          </p:cNvPr>
          <p:cNvSpPr/>
          <p:nvPr/>
        </p:nvSpPr>
        <p:spPr>
          <a:xfrm rot="16200000">
            <a:off x="1511617" y="2024973"/>
            <a:ext cx="638435" cy="60706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Process 26">
            <a:hlinkHover r:id="" action="ppaction://hlinkshowjump?jump=nextslide"/>
          </p:cNvPr>
          <p:cNvSpPr/>
          <p:nvPr/>
        </p:nvSpPr>
        <p:spPr>
          <a:xfrm rot="10800000" flipV="1">
            <a:off x="86653" y="2403487"/>
            <a:ext cx="1522939" cy="144066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961480" y="2521488"/>
            <a:ext cx="198405" cy="273496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663446" y="3416695"/>
            <a:ext cx="107179" cy="227806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450264" y="4737055"/>
            <a:ext cx="362656" cy="227806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928502" y="5588121"/>
            <a:ext cx="361931" cy="225420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809" y="3439004"/>
            <a:ext cx="280086" cy="2278065"/>
          </a:xfrm>
          <a:prstGeom prst="rect">
            <a:avLst/>
          </a:prstGeom>
        </p:spPr>
      </p:pic>
      <p:sp>
        <p:nvSpPr>
          <p:cNvPr id="42" name="Flowchart: Process 41">
            <a:hlinkHover r:id="" action="ppaction://hlinkshowjump?jump=nextslide"/>
          </p:cNvPr>
          <p:cNvSpPr/>
          <p:nvPr/>
        </p:nvSpPr>
        <p:spPr>
          <a:xfrm rot="16200000" flipV="1">
            <a:off x="-447437" y="5000809"/>
            <a:ext cx="1854609" cy="258606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Process 42">
            <a:hlinkHover r:id="" action="ppaction://hlinkshowjump?jump=nextslide"/>
          </p:cNvPr>
          <p:cNvSpPr/>
          <p:nvPr/>
        </p:nvSpPr>
        <p:spPr>
          <a:xfrm rot="16200000">
            <a:off x="-190180" y="3610015"/>
            <a:ext cx="1139864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Process 43">
            <a:hlinkHover r:id="" action="ppaction://hlinkshowjump?jump=nextslide"/>
          </p:cNvPr>
          <p:cNvSpPr/>
          <p:nvPr/>
        </p:nvSpPr>
        <p:spPr>
          <a:xfrm rot="20164990" flipV="1">
            <a:off x="1951244" y="5822202"/>
            <a:ext cx="3923685" cy="291138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Process 44">
            <a:hlinkHover r:id="" action="ppaction://hlinkshowjump?jump=nextslide"/>
          </p:cNvPr>
          <p:cNvSpPr/>
          <p:nvPr/>
        </p:nvSpPr>
        <p:spPr>
          <a:xfrm rot="20164990" flipV="1">
            <a:off x="2542675" y="5225525"/>
            <a:ext cx="2285244" cy="348185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Process 45">
            <a:hlinkHover r:id="" action="ppaction://hlinkshowjump?jump=nextslide"/>
          </p:cNvPr>
          <p:cNvSpPr/>
          <p:nvPr/>
        </p:nvSpPr>
        <p:spPr>
          <a:xfrm rot="20164990" flipV="1">
            <a:off x="4647865" y="4395117"/>
            <a:ext cx="1338116" cy="45155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Process 46">
            <a:hlinkHover r:id="" action="ppaction://hlinkshowjump?jump=nextslide"/>
          </p:cNvPr>
          <p:cNvSpPr/>
          <p:nvPr/>
        </p:nvSpPr>
        <p:spPr>
          <a:xfrm rot="15950728" flipV="1">
            <a:off x="5761913" y="4799633"/>
            <a:ext cx="957115" cy="398467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Process 47">
            <a:hlinkHover r:id="" action="ppaction://hlinkshowjump?jump=nextslide"/>
          </p:cNvPr>
          <p:cNvSpPr/>
          <p:nvPr/>
        </p:nvSpPr>
        <p:spPr>
          <a:xfrm rot="20164990">
            <a:off x="4654572" y="5723026"/>
            <a:ext cx="1964117" cy="26066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Process 48">
            <a:hlinkHover r:id="" action="ppaction://hlinkshowjump?jump=nextslide"/>
          </p:cNvPr>
          <p:cNvSpPr/>
          <p:nvPr/>
        </p:nvSpPr>
        <p:spPr>
          <a:xfrm rot="20164990" flipV="1">
            <a:off x="4409498" y="5919434"/>
            <a:ext cx="1555197" cy="28231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Process 49">
            <a:hlinkHover r:id="" action="ppaction://hlinkshowjump?jump=nextslide"/>
          </p:cNvPr>
          <p:cNvSpPr/>
          <p:nvPr/>
        </p:nvSpPr>
        <p:spPr>
          <a:xfrm flipV="1">
            <a:off x="2243938" y="6841082"/>
            <a:ext cx="3620755" cy="45719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Process 50">
            <a:hlinkHover r:id="" action="ppaction://hlinkshowjump?jump=nextslide"/>
          </p:cNvPr>
          <p:cNvSpPr/>
          <p:nvPr/>
        </p:nvSpPr>
        <p:spPr>
          <a:xfrm rot="20164990" flipV="1">
            <a:off x="5781145" y="6697666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lowchart: Process 51">
            <a:hlinkHover r:id="" action="ppaction://hlinkshowjump?jump=nextslide"/>
          </p:cNvPr>
          <p:cNvSpPr/>
          <p:nvPr/>
        </p:nvSpPr>
        <p:spPr>
          <a:xfrm rot="20164990" flipV="1">
            <a:off x="4930100" y="6530533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Process 52">
            <a:hlinkHover r:id="" action="ppaction://hlinkshowjump?jump=nextslide"/>
          </p:cNvPr>
          <p:cNvSpPr/>
          <p:nvPr/>
        </p:nvSpPr>
        <p:spPr>
          <a:xfrm rot="20164990" flipV="1">
            <a:off x="6067440" y="6197250"/>
            <a:ext cx="654911" cy="74142"/>
          </a:xfrm>
          <a:prstGeom prst="flowChartProces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flipH="1">
            <a:off x="6977129" y="4777242"/>
            <a:ext cx="280874" cy="2114408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Hover r:id="" action="ppaction://hlinkshowjump?jump=nextslide"/>
          </p:cNvPr>
          <p:cNvSpPr/>
          <p:nvPr/>
        </p:nvSpPr>
        <p:spPr>
          <a:xfrm rot="2508064">
            <a:off x="5313088" y="3987181"/>
            <a:ext cx="2184905" cy="14971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3224742" y="3401686"/>
            <a:ext cx="2453234" cy="319093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9544049">
            <a:off x="4526946" y="2931641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 rot="19544049">
            <a:off x="4380827" y="3968170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 rot="19544049">
            <a:off x="3475860" y="3307744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Hover r:id="" action="ppaction://hlinkshowjump?jump=nextslide"/>
          </p:cNvPr>
          <p:cNvSpPr/>
          <p:nvPr/>
        </p:nvSpPr>
        <p:spPr>
          <a:xfrm rot="909658">
            <a:off x="3179289" y="4360253"/>
            <a:ext cx="50125" cy="553951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 rot="2516556">
            <a:off x="5971771" y="916355"/>
            <a:ext cx="601754" cy="2516163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 rot="2664182">
            <a:off x="4972022" y="724229"/>
            <a:ext cx="579135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 rot="15965662">
            <a:off x="6334694" y="-483961"/>
            <a:ext cx="278312" cy="1973997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 rot="19544049">
            <a:off x="7768393" y="424018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 rot="19544049">
            <a:off x="7584606" y="1355615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 rot="19544049">
            <a:off x="8449601" y="1401582"/>
            <a:ext cx="10732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7615708" y="2407132"/>
            <a:ext cx="412696" cy="1481836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8670173" y="2520807"/>
            <a:ext cx="426719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lastslide"/>
          </p:cNvPr>
          <p:cNvSpPr/>
          <p:nvPr/>
        </p:nvSpPr>
        <p:spPr>
          <a:xfrm>
            <a:off x="7718998" y="5694759"/>
            <a:ext cx="1278100" cy="98031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605842" y="5061050"/>
            <a:ext cx="412696" cy="49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8589033" y="5083573"/>
            <a:ext cx="404744" cy="505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 rot="14541121">
            <a:off x="6759672" y="3124156"/>
            <a:ext cx="492997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7255941" y="5637699"/>
            <a:ext cx="465119" cy="1193244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3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87178" y="428368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00151" y="3826640"/>
            <a:ext cx="41848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accent6">
                    <a:lumMod val="50000"/>
                  </a:schemeClr>
                </a:solidFill>
              </a:rPr>
              <a:t>LOSER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9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" t="-1442" r="-270" b="1442"/>
          <a:stretch/>
        </p:blipFill>
        <p:spPr>
          <a:xfrm>
            <a:off x="98854" y="0"/>
            <a:ext cx="9144000" cy="68580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78941" y="387179"/>
            <a:ext cx="823783" cy="518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9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2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Carson</dc:creator>
  <cp:lastModifiedBy>Taylor Carson</cp:lastModifiedBy>
  <cp:revision>15</cp:revision>
  <dcterms:created xsi:type="dcterms:W3CDTF">2015-11-10T20:17:13Z</dcterms:created>
  <dcterms:modified xsi:type="dcterms:W3CDTF">2015-11-16T20:29:08Z</dcterms:modified>
</cp:coreProperties>
</file>