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35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936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450D6-A2DB-40C2-8CFE-D9D16D4E501E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196BC-9CE7-4567-AFB2-992B12A5CF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17884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450D6-A2DB-40C2-8CFE-D9D16D4E501E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196BC-9CE7-4567-AFB2-992B12A5CF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6171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450D6-A2DB-40C2-8CFE-D9D16D4E501E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196BC-9CE7-4567-AFB2-992B12A5CF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262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450D6-A2DB-40C2-8CFE-D9D16D4E501E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196BC-9CE7-4567-AFB2-992B12A5CF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0346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450D6-A2DB-40C2-8CFE-D9D16D4E501E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196BC-9CE7-4567-AFB2-992B12A5CF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038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450D6-A2DB-40C2-8CFE-D9D16D4E501E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196BC-9CE7-4567-AFB2-992B12A5CF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6502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450D6-A2DB-40C2-8CFE-D9D16D4E501E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196BC-9CE7-4567-AFB2-992B12A5CF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2641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450D6-A2DB-40C2-8CFE-D9D16D4E501E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196BC-9CE7-4567-AFB2-992B12A5CF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8446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450D6-A2DB-40C2-8CFE-D9D16D4E501E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196BC-9CE7-4567-AFB2-992B12A5CF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2002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450D6-A2DB-40C2-8CFE-D9D16D4E501E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196BC-9CE7-4567-AFB2-992B12A5CF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9640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450D6-A2DB-40C2-8CFE-D9D16D4E501E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196BC-9CE7-4567-AFB2-992B12A5CF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7859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E450D6-A2DB-40C2-8CFE-D9D16D4E501E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A196BC-9CE7-4567-AFB2-992B12A5CF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9543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own Ribbon 3">
            <a:hlinkClick r:id="rId2" action="ppaction://hlinksldjump"/>
          </p:cNvPr>
          <p:cNvSpPr/>
          <p:nvPr/>
        </p:nvSpPr>
        <p:spPr>
          <a:xfrm>
            <a:off x="0" y="5791200"/>
            <a:ext cx="2042984" cy="1066800"/>
          </a:xfrm>
          <a:prstGeom prst="ribbon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Algerian" panose="04020705040A02060702" pitchFamily="82" charset="0"/>
              </a:rPr>
              <a:t>Start </a:t>
            </a:r>
            <a:r>
              <a:rPr lang="en-US" sz="2000" kern="800" dirty="0" smtClean="0">
                <a:latin typeface="Algerian" panose="04020705040A02060702" pitchFamily="82" charset="0"/>
                <a:hlinkClick r:id="rId2" action="ppaction://hlinksldjump"/>
              </a:rPr>
              <a:t>here</a:t>
            </a:r>
            <a:endParaRPr lang="en-US" sz="2000" kern="800" dirty="0">
              <a:latin typeface="Algerian" panose="04020705040A02060702" pitchFamily="82" charset="0"/>
            </a:endParaRPr>
          </a:p>
        </p:txBody>
      </p:sp>
      <p:sp>
        <p:nvSpPr>
          <p:cNvPr id="2" name="Down Arrow 1"/>
          <p:cNvSpPr/>
          <p:nvPr/>
        </p:nvSpPr>
        <p:spPr>
          <a:xfrm rot="2066786">
            <a:off x="2553729" y="1433383"/>
            <a:ext cx="3286897" cy="3847071"/>
          </a:xfrm>
          <a:prstGeom prst="downArrow">
            <a:avLst/>
          </a:prstGeom>
          <a:solidFill>
            <a:schemeClr val="accent6">
              <a:lumMod val="50000"/>
            </a:schemeClr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802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9725984" flipV="1">
            <a:off x="1140123" y="5475678"/>
            <a:ext cx="45719" cy="539886"/>
          </a:xfrm>
          <a:prstGeom prst="rect">
            <a:avLst/>
          </a:prstGeom>
        </p:spPr>
      </p:pic>
      <p:sp>
        <p:nvSpPr>
          <p:cNvPr id="4" name="Down Ribbon 3"/>
          <p:cNvSpPr/>
          <p:nvPr/>
        </p:nvSpPr>
        <p:spPr>
          <a:xfrm>
            <a:off x="74140" y="6270140"/>
            <a:ext cx="1548713" cy="502509"/>
          </a:xfrm>
          <a:prstGeom prst="ribb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Start </a:t>
            </a:r>
            <a:r>
              <a:rPr lang="en-US" kern="800" dirty="0" smtClean="0"/>
              <a:t>here</a:t>
            </a:r>
            <a:endParaRPr lang="en-US" kern="800" dirty="0"/>
          </a:p>
        </p:txBody>
      </p:sp>
      <p:sp>
        <p:nvSpPr>
          <p:cNvPr id="2" name="Rectangle 1">
            <a:hlinkHover r:id="" action="ppaction://hlinkshowjump?jump=nextslide"/>
          </p:cNvPr>
          <p:cNvSpPr/>
          <p:nvPr/>
        </p:nvSpPr>
        <p:spPr>
          <a:xfrm>
            <a:off x="0" y="0"/>
            <a:ext cx="74141" cy="68580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140" y="-1226"/>
            <a:ext cx="9069859" cy="8360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58649" y="-12787"/>
            <a:ext cx="85351" cy="687078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140" y="6784210"/>
            <a:ext cx="9071634" cy="85351"/>
          </a:xfrm>
          <a:prstGeom prst="rect">
            <a:avLst/>
          </a:prstGeom>
        </p:spPr>
      </p:pic>
      <p:sp>
        <p:nvSpPr>
          <p:cNvPr id="9" name="Rectangle 8">
            <a:hlinkHover r:id="" action="ppaction://hlinkshowjump?jump=nextslide"/>
          </p:cNvPr>
          <p:cNvSpPr/>
          <p:nvPr/>
        </p:nvSpPr>
        <p:spPr>
          <a:xfrm>
            <a:off x="74140" y="5926713"/>
            <a:ext cx="700217" cy="45719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66206" y="5919089"/>
            <a:ext cx="713294" cy="60965"/>
          </a:xfrm>
          <a:prstGeom prst="rect">
            <a:avLst/>
          </a:prstGeom>
        </p:spPr>
      </p:pic>
      <p:pic>
        <p:nvPicPr>
          <p:cNvPr id="11" name="Picture 10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1550821" y="6347767"/>
            <a:ext cx="804157" cy="68731"/>
          </a:xfrm>
          <a:prstGeom prst="rect">
            <a:avLst/>
          </a:prstGeom>
        </p:spPr>
      </p:pic>
      <p:pic>
        <p:nvPicPr>
          <p:cNvPr id="12" name="Picture 11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1590" y="5502949"/>
            <a:ext cx="1227910" cy="68462"/>
          </a:xfrm>
          <a:prstGeom prst="rect">
            <a:avLst/>
          </a:prstGeom>
        </p:spPr>
      </p:pic>
      <p:pic>
        <p:nvPicPr>
          <p:cNvPr id="15" name="Picture 14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6484225">
            <a:off x="337867" y="4942889"/>
            <a:ext cx="1227910" cy="68462"/>
          </a:xfrm>
          <a:prstGeom prst="rect">
            <a:avLst/>
          </a:prstGeom>
        </p:spPr>
      </p:pic>
      <p:pic>
        <p:nvPicPr>
          <p:cNvPr id="16" name="Picture 15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8125900">
            <a:off x="-292688" y="4831306"/>
            <a:ext cx="1503027" cy="45719"/>
          </a:xfrm>
          <a:prstGeom prst="rect">
            <a:avLst/>
          </a:prstGeom>
        </p:spPr>
      </p:pic>
      <p:sp>
        <p:nvSpPr>
          <p:cNvPr id="17" name="Quad Arrow Callout 16">
            <a:hlinkHover r:id="" action="ppaction://hlinkshowjump?jump=nextslide"/>
          </p:cNvPr>
          <p:cNvSpPr/>
          <p:nvPr/>
        </p:nvSpPr>
        <p:spPr>
          <a:xfrm rot="16200000">
            <a:off x="765414" y="3196177"/>
            <a:ext cx="1343287" cy="1248067"/>
          </a:xfrm>
          <a:prstGeom prst="quadArrowCallout">
            <a:avLst/>
          </a:pr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Block Arc 18">
            <a:hlinkHover r:id="" action="ppaction://hlinkshowjump?jump=nextslide"/>
          </p:cNvPr>
          <p:cNvSpPr/>
          <p:nvPr/>
        </p:nvSpPr>
        <p:spPr>
          <a:xfrm rot="2727506">
            <a:off x="-636849" y="2651462"/>
            <a:ext cx="4476643" cy="1641445"/>
          </a:xfrm>
          <a:custGeom>
            <a:avLst/>
            <a:gdLst>
              <a:gd name="connsiteX0" fmla="*/ 0 w 4780031"/>
              <a:gd name="connsiteY0" fmla="*/ 2214322 h 4428644"/>
              <a:gd name="connsiteX1" fmla="*/ 2390016 w 4780031"/>
              <a:gd name="connsiteY1" fmla="*/ 0 h 4428644"/>
              <a:gd name="connsiteX2" fmla="*/ 4780032 w 4780031"/>
              <a:gd name="connsiteY2" fmla="*/ 2214322 h 4428644"/>
              <a:gd name="connsiteX3" fmla="*/ 3672870 w 4780031"/>
              <a:gd name="connsiteY3" fmla="*/ 2214322 h 4428644"/>
              <a:gd name="connsiteX4" fmla="*/ 2390015 w 4780031"/>
              <a:gd name="connsiteY4" fmla="*/ 1107161 h 4428644"/>
              <a:gd name="connsiteX5" fmla="*/ 1107160 w 4780031"/>
              <a:gd name="connsiteY5" fmla="*/ 2214322 h 4428644"/>
              <a:gd name="connsiteX6" fmla="*/ 0 w 4780031"/>
              <a:gd name="connsiteY6" fmla="*/ 2214322 h 4428644"/>
              <a:gd name="connsiteX0" fmla="*/ 0 w 4780032"/>
              <a:gd name="connsiteY0" fmla="*/ 2214322 h 2214322"/>
              <a:gd name="connsiteX1" fmla="*/ 2390016 w 4780032"/>
              <a:gd name="connsiteY1" fmla="*/ 0 h 2214322"/>
              <a:gd name="connsiteX2" fmla="*/ 4780032 w 4780032"/>
              <a:gd name="connsiteY2" fmla="*/ 2214322 h 2214322"/>
              <a:gd name="connsiteX3" fmla="*/ 3672870 w 4780032"/>
              <a:gd name="connsiteY3" fmla="*/ 2214322 h 2214322"/>
              <a:gd name="connsiteX4" fmla="*/ 2436427 w 4780032"/>
              <a:gd name="connsiteY4" fmla="*/ 355337 h 2214322"/>
              <a:gd name="connsiteX5" fmla="*/ 1107160 w 4780032"/>
              <a:gd name="connsiteY5" fmla="*/ 2214322 h 2214322"/>
              <a:gd name="connsiteX6" fmla="*/ 0 w 4780032"/>
              <a:gd name="connsiteY6" fmla="*/ 2214322 h 2214322"/>
              <a:gd name="connsiteX0" fmla="*/ 0 w 4780032"/>
              <a:gd name="connsiteY0" fmla="*/ 2214322 h 2231006"/>
              <a:gd name="connsiteX1" fmla="*/ 2390016 w 4780032"/>
              <a:gd name="connsiteY1" fmla="*/ 0 h 2231006"/>
              <a:gd name="connsiteX2" fmla="*/ 4780032 w 4780032"/>
              <a:gd name="connsiteY2" fmla="*/ 2214322 h 2231006"/>
              <a:gd name="connsiteX3" fmla="*/ 3672870 w 4780032"/>
              <a:gd name="connsiteY3" fmla="*/ 2214322 h 2231006"/>
              <a:gd name="connsiteX4" fmla="*/ 2436427 w 4780032"/>
              <a:gd name="connsiteY4" fmla="*/ 355337 h 2231006"/>
              <a:gd name="connsiteX5" fmla="*/ 478171 w 4780032"/>
              <a:gd name="connsiteY5" fmla="*/ 2231006 h 2231006"/>
              <a:gd name="connsiteX6" fmla="*/ 0 w 4780032"/>
              <a:gd name="connsiteY6" fmla="*/ 2214322 h 2231006"/>
              <a:gd name="connsiteX0" fmla="*/ 0 w 4780032"/>
              <a:gd name="connsiteY0" fmla="*/ 2214322 h 2231006"/>
              <a:gd name="connsiteX1" fmla="*/ 2390016 w 4780032"/>
              <a:gd name="connsiteY1" fmla="*/ 0 h 2231006"/>
              <a:gd name="connsiteX2" fmla="*/ 4780032 w 4780032"/>
              <a:gd name="connsiteY2" fmla="*/ 2214322 h 2231006"/>
              <a:gd name="connsiteX3" fmla="*/ 4418170 w 4780032"/>
              <a:gd name="connsiteY3" fmla="*/ 2173407 h 2231006"/>
              <a:gd name="connsiteX4" fmla="*/ 2436427 w 4780032"/>
              <a:gd name="connsiteY4" fmla="*/ 355337 h 2231006"/>
              <a:gd name="connsiteX5" fmla="*/ 478171 w 4780032"/>
              <a:gd name="connsiteY5" fmla="*/ 2231006 h 2231006"/>
              <a:gd name="connsiteX6" fmla="*/ 0 w 4780032"/>
              <a:gd name="connsiteY6" fmla="*/ 2214322 h 2231006"/>
              <a:gd name="connsiteX0" fmla="*/ 0 w 4780032"/>
              <a:gd name="connsiteY0" fmla="*/ 2255672 h 2272356"/>
              <a:gd name="connsiteX1" fmla="*/ 2390016 w 4780032"/>
              <a:gd name="connsiteY1" fmla="*/ 41350 h 2272356"/>
              <a:gd name="connsiteX2" fmla="*/ 3990993 w 4780032"/>
              <a:gd name="connsiteY2" fmla="*/ 919629 h 2272356"/>
              <a:gd name="connsiteX3" fmla="*/ 4780032 w 4780032"/>
              <a:gd name="connsiteY3" fmla="*/ 2255672 h 2272356"/>
              <a:gd name="connsiteX4" fmla="*/ 4418170 w 4780032"/>
              <a:gd name="connsiteY4" fmla="*/ 2214757 h 2272356"/>
              <a:gd name="connsiteX5" fmla="*/ 2436427 w 4780032"/>
              <a:gd name="connsiteY5" fmla="*/ 396687 h 2272356"/>
              <a:gd name="connsiteX6" fmla="*/ 478171 w 4780032"/>
              <a:gd name="connsiteY6" fmla="*/ 2272356 h 2272356"/>
              <a:gd name="connsiteX7" fmla="*/ 0 w 4780032"/>
              <a:gd name="connsiteY7" fmla="*/ 2255672 h 2272356"/>
              <a:gd name="connsiteX0" fmla="*/ 0 w 4780032"/>
              <a:gd name="connsiteY0" fmla="*/ 2215884 h 2232568"/>
              <a:gd name="connsiteX1" fmla="*/ 713050 w 4780032"/>
              <a:gd name="connsiteY1" fmla="*/ 1086651 h 2232568"/>
              <a:gd name="connsiteX2" fmla="*/ 2390016 w 4780032"/>
              <a:gd name="connsiteY2" fmla="*/ 1562 h 2232568"/>
              <a:gd name="connsiteX3" fmla="*/ 3990993 w 4780032"/>
              <a:gd name="connsiteY3" fmla="*/ 879841 h 2232568"/>
              <a:gd name="connsiteX4" fmla="*/ 4780032 w 4780032"/>
              <a:gd name="connsiteY4" fmla="*/ 2215884 h 2232568"/>
              <a:gd name="connsiteX5" fmla="*/ 4418170 w 4780032"/>
              <a:gd name="connsiteY5" fmla="*/ 2174969 h 2232568"/>
              <a:gd name="connsiteX6" fmla="*/ 2436427 w 4780032"/>
              <a:gd name="connsiteY6" fmla="*/ 356899 h 2232568"/>
              <a:gd name="connsiteX7" fmla="*/ 478171 w 4780032"/>
              <a:gd name="connsiteY7" fmla="*/ 2232568 h 2232568"/>
              <a:gd name="connsiteX8" fmla="*/ 0 w 4780032"/>
              <a:gd name="connsiteY8" fmla="*/ 2215884 h 22325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780032" h="2232568">
                <a:moveTo>
                  <a:pt x="0" y="2215884"/>
                </a:moveTo>
                <a:cubicBezTo>
                  <a:pt x="34083" y="1998725"/>
                  <a:pt x="314714" y="1455705"/>
                  <a:pt x="713050" y="1086651"/>
                </a:cubicBezTo>
                <a:cubicBezTo>
                  <a:pt x="1111386" y="717597"/>
                  <a:pt x="1843692" y="36030"/>
                  <a:pt x="2390016" y="1562"/>
                </a:cubicBezTo>
                <a:cubicBezTo>
                  <a:pt x="2936340" y="-32906"/>
                  <a:pt x="3592657" y="510787"/>
                  <a:pt x="3990993" y="879841"/>
                </a:cubicBezTo>
                <a:cubicBezTo>
                  <a:pt x="4389329" y="1248895"/>
                  <a:pt x="4700634" y="1945726"/>
                  <a:pt x="4780032" y="2215884"/>
                </a:cubicBezTo>
                <a:lnTo>
                  <a:pt x="4418170" y="2174969"/>
                </a:lnTo>
                <a:cubicBezTo>
                  <a:pt x="4418170" y="1563501"/>
                  <a:pt x="3144928" y="356899"/>
                  <a:pt x="2436427" y="356899"/>
                </a:cubicBezTo>
                <a:cubicBezTo>
                  <a:pt x="1727926" y="356899"/>
                  <a:pt x="478171" y="1621100"/>
                  <a:pt x="478171" y="2232568"/>
                </a:cubicBezTo>
                <a:lnTo>
                  <a:pt x="0" y="2215884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Isosceles Triangle 6"/>
          <p:cNvSpPr/>
          <p:nvPr/>
        </p:nvSpPr>
        <p:spPr>
          <a:xfrm rot="20207810">
            <a:off x="2315855" y="5835675"/>
            <a:ext cx="422583" cy="708931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583554">
            <a:off x="2103428" y="5836653"/>
            <a:ext cx="1553890" cy="84618"/>
          </a:xfrm>
          <a:prstGeom prst="rect">
            <a:avLst/>
          </a:prstGeom>
        </p:spPr>
      </p:pic>
      <p:pic>
        <p:nvPicPr>
          <p:cNvPr id="13" name="Picture 12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9999272">
            <a:off x="3332071" y="6100380"/>
            <a:ext cx="1231499" cy="67062"/>
          </a:xfrm>
          <a:prstGeom prst="rect">
            <a:avLst/>
          </a:prstGeom>
        </p:spPr>
      </p:pic>
      <p:pic>
        <p:nvPicPr>
          <p:cNvPr id="20" name="Picture 19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1618832">
            <a:off x="3775671" y="6595791"/>
            <a:ext cx="1227910" cy="68462"/>
          </a:xfrm>
          <a:prstGeom prst="rect">
            <a:avLst/>
          </a:prstGeom>
        </p:spPr>
      </p:pic>
      <p:pic>
        <p:nvPicPr>
          <p:cNvPr id="21" name="Picture 20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13459" y="6211501"/>
            <a:ext cx="1227910" cy="68462"/>
          </a:xfrm>
          <a:prstGeom prst="rect">
            <a:avLst/>
          </a:prstGeom>
        </p:spPr>
      </p:pic>
      <p:pic>
        <p:nvPicPr>
          <p:cNvPr id="22" name="Picture 21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25926" y="5795029"/>
            <a:ext cx="1227910" cy="68462"/>
          </a:xfrm>
          <a:prstGeom prst="rect">
            <a:avLst/>
          </a:prstGeom>
        </p:spPr>
      </p:pic>
      <p:sp>
        <p:nvSpPr>
          <p:cNvPr id="24" name="Rectangle 23">
            <a:hlinkHover r:id="" action="ppaction://hlinkshowjump?jump=nextslide"/>
          </p:cNvPr>
          <p:cNvSpPr/>
          <p:nvPr/>
        </p:nvSpPr>
        <p:spPr>
          <a:xfrm>
            <a:off x="5462063" y="5863491"/>
            <a:ext cx="77982" cy="5380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icture 22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583554">
            <a:off x="5429417" y="6153231"/>
            <a:ext cx="1181403" cy="64334"/>
          </a:xfrm>
          <a:prstGeom prst="rect">
            <a:avLst/>
          </a:prstGeom>
        </p:spPr>
      </p:pic>
      <p:pic>
        <p:nvPicPr>
          <p:cNvPr id="25" name="Picture 24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9426860">
            <a:off x="6231433" y="5900946"/>
            <a:ext cx="1906049" cy="103795"/>
          </a:xfrm>
          <a:prstGeom prst="rect">
            <a:avLst/>
          </a:prstGeom>
        </p:spPr>
      </p:pic>
      <p:sp>
        <p:nvSpPr>
          <p:cNvPr id="26" name="Block Arc 25">
            <a:hlinkHover r:id="" action="ppaction://hlinkshowjump?jump=nextslide"/>
          </p:cNvPr>
          <p:cNvSpPr/>
          <p:nvPr/>
        </p:nvSpPr>
        <p:spPr>
          <a:xfrm>
            <a:off x="8248460" y="5056870"/>
            <a:ext cx="764594" cy="289995"/>
          </a:xfrm>
          <a:custGeom>
            <a:avLst/>
            <a:gdLst>
              <a:gd name="connsiteX0" fmla="*/ 0 w 987016"/>
              <a:gd name="connsiteY0" fmla="*/ 284956 h 569911"/>
              <a:gd name="connsiteX1" fmla="*/ 493508 w 987016"/>
              <a:gd name="connsiteY1" fmla="*/ 0 h 569911"/>
              <a:gd name="connsiteX2" fmla="*/ 987016 w 987016"/>
              <a:gd name="connsiteY2" fmla="*/ 284956 h 569911"/>
              <a:gd name="connsiteX3" fmla="*/ 844538 w 987016"/>
              <a:gd name="connsiteY3" fmla="*/ 284956 h 569911"/>
              <a:gd name="connsiteX4" fmla="*/ 493508 w 987016"/>
              <a:gd name="connsiteY4" fmla="*/ 142478 h 569911"/>
              <a:gd name="connsiteX5" fmla="*/ 142478 w 987016"/>
              <a:gd name="connsiteY5" fmla="*/ 284956 h 569911"/>
              <a:gd name="connsiteX6" fmla="*/ 0 w 987016"/>
              <a:gd name="connsiteY6" fmla="*/ 284956 h 569911"/>
              <a:gd name="connsiteX0" fmla="*/ 88203 w 852797"/>
              <a:gd name="connsiteY0" fmla="*/ 174665 h 289995"/>
              <a:gd name="connsiteX1" fmla="*/ 359289 w 852797"/>
              <a:gd name="connsiteY1" fmla="*/ 5039 h 289995"/>
              <a:gd name="connsiteX2" fmla="*/ 852797 w 852797"/>
              <a:gd name="connsiteY2" fmla="*/ 289995 h 289995"/>
              <a:gd name="connsiteX3" fmla="*/ 710319 w 852797"/>
              <a:gd name="connsiteY3" fmla="*/ 289995 h 289995"/>
              <a:gd name="connsiteX4" fmla="*/ 359289 w 852797"/>
              <a:gd name="connsiteY4" fmla="*/ 147517 h 289995"/>
              <a:gd name="connsiteX5" fmla="*/ 8259 w 852797"/>
              <a:gd name="connsiteY5" fmla="*/ 289995 h 289995"/>
              <a:gd name="connsiteX6" fmla="*/ 88203 w 852797"/>
              <a:gd name="connsiteY6" fmla="*/ 174665 h 289995"/>
              <a:gd name="connsiteX0" fmla="*/ 0 w 764594"/>
              <a:gd name="connsiteY0" fmla="*/ 174665 h 289995"/>
              <a:gd name="connsiteX1" fmla="*/ 271086 w 764594"/>
              <a:gd name="connsiteY1" fmla="*/ 5039 h 289995"/>
              <a:gd name="connsiteX2" fmla="*/ 764594 w 764594"/>
              <a:gd name="connsiteY2" fmla="*/ 289995 h 289995"/>
              <a:gd name="connsiteX3" fmla="*/ 622116 w 764594"/>
              <a:gd name="connsiteY3" fmla="*/ 289995 h 289995"/>
              <a:gd name="connsiteX4" fmla="*/ 271086 w 764594"/>
              <a:gd name="connsiteY4" fmla="*/ 147517 h 289995"/>
              <a:gd name="connsiteX5" fmla="*/ 43624 w 764594"/>
              <a:gd name="connsiteY5" fmla="*/ 166427 h 289995"/>
              <a:gd name="connsiteX6" fmla="*/ 0 w 764594"/>
              <a:gd name="connsiteY6" fmla="*/ 174665 h 289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64594" h="289995">
                <a:moveTo>
                  <a:pt x="0" y="174665"/>
                </a:moveTo>
                <a:cubicBezTo>
                  <a:pt x="0" y="17288"/>
                  <a:pt x="143654" y="-14183"/>
                  <a:pt x="271086" y="5039"/>
                </a:cubicBezTo>
                <a:cubicBezTo>
                  <a:pt x="398518" y="24261"/>
                  <a:pt x="764594" y="132618"/>
                  <a:pt x="764594" y="289995"/>
                </a:cubicBezTo>
                <a:lnTo>
                  <a:pt x="622116" y="289995"/>
                </a:lnTo>
                <a:cubicBezTo>
                  <a:pt x="622116" y="211307"/>
                  <a:pt x="464955" y="147517"/>
                  <a:pt x="271086" y="147517"/>
                </a:cubicBezTo>
                <a:cubicBezTo>
                  <a:pt x="77217" y="147517"/>
                  <a:pt x="43624" y="87739"/>
                  <a:pt x="43624" y="166427"/>
                </a:cubicBezTo>
                <a:cubicBezTo>
                  <a:pt x="-3869" y="166427"/>
                  <a:pt x="47493" y="174665"/>
                  <a:pt x="0" y="174665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7" name="Block Arc 26">
            <a:hlinkHover r:id="" action="ppaction://hlinkshowjump?jump=nextslide"/>
          </p:cNvPr>
          <p:cNvSpPr/>
          <p:nvPr/>
        </p:nvSpPr>
        <p:spPr>
          <a:xfrm rot="10800000">
            <a:off x="7985427" y="5358426"/>
            <a:ext cx="793702" cy="294951"/>
          </a:xfrm>
          <a:custGeom>
            <a:avLst/>
            <a:gdLst>
              <a:gd name="connsiteX0" fmla="*/ 0 w 987016"/>
              <a:gd name="connsiteY0" fmla="*/ 284956 h 569911"/>
              <a:gd name="connsiteX1" fmla="*/ 493508 w 987016"/>
              <a:gd name="connsiteY1" fmla="*/ 0 h 569911"/>
              <a:gd name="connsiteX2" fmla="*/ 987016 w 987016"/>
              <a:gd name="connsiteY2" fmla="*/ 284956 h 569911"/>
              <a:gd name="connsiteX3" fmla="*/ 844538 w 987016"/>
              <a:gd name="connsiteY3" fmla="*/ 284956 h 569911"/>
              <a:gd name="connsiteX4" fmla="*/ 493508 w 987016"/>
              <a:gd name="connsiteY4" fmla="*/ 142478 h 569911"/>
              <a:gd name="connsiteX5" fmla="*/ 142478 w 987016"/>
              <a:gd name="connsiteY5" fmla="*/ 284956 h 569911"/>
              <a:gd name="connsiteX6" fmla="*/ 0 w 987016"/>
              <a:gd name="connsiteY6" fmla="*/ 284956 h 569911"/>
              <a:gd name="connsiteX0" fmla="*/ 64638 w 853945"/>
              <a:gd name="connsiteY0" fmla="*/ 181893 h 288985"/>
              <a:gd name="connsiteX1" fmla="*/ 360437 w 853945"/>
              <a:gd name="connsiteY1" fmla="*/ 4029 h 288985"/>
              <a:gd name="connsiteX2" fmla="*/ 853945 w 853945"/>
              <a:gd name="connsiteY2" fmla="*/ 288985 h 288985"/>
              <a:gd name="connsiteX3" fmla="*/ 711467 w 853945"/>
              <a:gd name="connsiteY3" fmla="*/ 288985 h 288985"/>
              <a:gd name="connsiteX4" fmla="*/ 360437 w 853945"/>
              <a:gd name="connsiteY4" fmla="*/ 146507 h 288985"/>
              <a:gd name="connsiteX5" fmla="*/ 9407 w 853945"/>
              <a:gd name="connsiteY5" fmla="*/ 288985 h 288985"/>
              <a:gd name="connsiteX6" fmla="*/ 64638 w 853945"/>
              <a:gd name="connsiteY6" fmla="*/ 181893 h 288985"/>
              <a:gd name="connsiteX0" fmla="*/ 4395 w 793702"/>
              <a:gd name="connsiteY0" fmla="*/ 181893 h 288985"/>
              <a:gd name="connsiteX1" fmla="*/ 300194 w 793702"/>
              <a:gd name="connsiteY1" fmla="*/ 4029 h 288985"/>
              <a:gd name="connsiteX2" fmla="*/ 793702 w 793702"/>
              <a:gd name="connsiteY2" fmla="*/ 288985 h 288985"/>
              <a:gd name="connsiteX3" fmla="*/ 651224 w 793702"/>
              <a:gd name="connsiteY3" fmla="*/ 288985 h 288985"/>
              <a:gd name="connsiteX4" fmla="*/ 300194 w 793702"/>
              <a:gd name="connsiteY4" fmla="*/ 146507 h 288985"/>
              <a:gd name="connsiteX5" fmla="*/ 15067 w 793702"/>
              <a:gd name="connsiteY5" fmla="*/ 214845 h 288985"/>
              <a:gd name="connsiteX6" fmla="*/ 4395 w 793702"/>
              <a:gd name="connsiteY6" fmla="*/ 181893 h 288985"/>
              <a:gd name="connsiteX0" fmla="*/ 4395 w 793702"/>
              <a:gd name="connsiteY0" fmla="*/ 213499 h 320591"/>
              <a:gd name="connsiteX1" fmla="*/ 333145 w 793702"/>
              <a:gd name="connsiteY1" fmla="*/ 2683 h 320591"/>
              <a:gd name="connsiteX2" fmla="*/ 793702 w 793702"/>
              <a:gd name="connsiteY2" fmla="*/ 320591 h 320591"/>
              <a:gd name="connsiteX3" fmla="*/ 651224 w 793702"/>
              <a:gd name="connsiteY3" fmla="*/ 320591 h 320591"/>
              <a:gd name="connsiteX4" fmla="*/ 300194 w 793702"/>
              <a:gd name="connsiteY4" fmla="*/ 178113 h 320591"/>
              <a:gd name="connsiteX5" fmla="*/ 15067 w 793702"/>
              <a:gd name="connsiteY5" fmla="*/ 246451 h 320591"/>
              <a:gd name="connsiteX6" fmla="*/ 4395 w 793702"/>
              <a:gd name="connsiteY6" fmla="*/ 213499 h 320591"/>
              <a:gd name="connsiteX0" fmla="*/ 4395 w 793702"/>
              <a:gd name="connsiteY0" fmla="*/ 174190 h 281282"/>
              <a:gd name="connsiteX1" fmla="*/ 464950 w 793702"/>
              <a:gd name="connsiteY1" fmla="*/ 4564 h 281282"/>
              <a:gd name="connsiteX2" fmla="*/ 793702 w 793702"/>
              <a:gd name="connsiteY2" fmla="*/ 281282 h 281282"/>
              <a:gd name="connsiteX3" fmla="*/ 651224 w 793702"/>
              <a:gd name="connsiteY3" fmla="*/ 281282 h 281282"/>
              <a:gd name="connsiteX4" fmla="*/ 300194 w 793702"/>
              <a:gd name="connsiteY4" fmla="*/ 138804 h 281282"/>
              <a:gd name="connsiteX5" fmla="*/ 15067 w 793702"/>
              <a:gd name="connsiteY5" fmla="*/ 207142 h 281282"/>
              <a:gd name="connsiteX6" fmla="*/ 4395 w 793702"/>
              <a:gd name="connsiteY6" fmla="*/ 174190 h 281282"/>
              <a:gd name="connsiteX0" fmla="*/ 4395 w 793702"/>
              <a:gd name="connsiteY0" fmla="*/ 130194 h 294951"/>
              <a:gd name="connsiteX1" fmla="*/ 464950 w 793702"/>
              <a:gd name="connsiteY1" fmla="*/ 18233 h 294951"/>
              <a:gd name="connsiteX2" fmla="*/ 793702 w 793702"/>
              <a:gd name="connsiteY2" fmla="*/ 294951 h 294951"/>
              <a:gd name="connsiteX3" fmla="*/ 651224 w 793702"/>
              <a:gd name="connsiteY3" fmla="*/ 294951 h 294951"/>
              <a:gd name="connsiteX4" fmla="*/ 300194 w 793702"/>
              <a:gd name="connsiteY4" fmla="*/ 152473 h 294951"/>
              <a:gd name="connsiteX5" fmla="*/ 15067 w 793702"/>
              <a:gd name="connsiteY5" fmla="*/ 220811 h 294951"/>
              <a:gd name="connsiteX6" fmla="*/ 4395 w 793702"/>
              <a:gd name="connsiteY6" fmla="*/ 130194 h 294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93702" h="294951">
                <a:moveTo>
                  <a:pt x="4395" y="130194"/>
                </a:moveTo>
                <a:cubicBezTo>
                  <a:pt x="4395" y="-27183"/>
                  <a:pt x="333399" y="-9227"/>
                  <a:pt x="464950" y="18233"/>
                </a:cubicBezTo>
                <a:cubicBezTo>
                  <a:pt x="596501" y="45693"/>
                  <a:pt x="793702" y="137574"/>
                  <a:pt x="793702" y="294951"/>
                </a:cubicBezTo>
                <a:lnTo>
                  <a:pt x="651224" y="294951"/>
                </a:lnTo>
                <a:cubicBezTo>
                  <a:pt x="651224" y="216263"/>
                  <a:pt x="494063" y="152473"/>
                  <a:pt x="300194" y="152473"/>
                </a:cubicBezTo>
                <a:cubicBezTo>
                  <a:pt x="106325" y="152473"/>
                  <a:pt x="15067" y="142123"/>
                  <a:pt x="15067" y="220811"/>
                </a:cubicBezTo>
                <a:cubicBezTo>
                  <a:pt x="-32426" y="220811"/>
                  <a:pt x="51888" y="130194"/>
                  <a:pt x="4395" y="130194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28" name="Picture 27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0181694">
            <a:off x="6614877" y="6378974"/>
            <a:ext cx="1227910" cy="68462"/>
          </a:xfrm>
          <a:prstGeom prst="rect">
            <a:avLst/>
          </a:prstGeom>
        </p:spPr>
      </p:pic>
      <p:pic>
        <p:nvPicPr>
          <p:cNvPr id="29" name="Picture 28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26037" y="6132666"/>
            <a:ext cx="1030838" cy="57474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 rotWithShape="1">
          <a:blip r:embed="rId7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933" b="-3673"/>
          <a:stretch/>
        </p:blipFill>
        <p:spPr>
          <a:xfrm>
            <a:off x="189403" y="619177"/>
            <a:ext cx="730887" cy="458921"/>
          </a:xfrm>
          <a:prstGeom prst="rect">
            <a:avLst/>
          </a:prstGeom>
          <a:solidFill>
            <a:schemeClr val="accent4">
              <a:lumMod val="50000"/>
            </a:schemeClr>
          </a:solidFill>
          <a:effectLst>
            <a:glow rad="127000">
              <a:schemeClr val="accent4">
                <a:lumMod val="60000"/>
                <a:lumOff val="40000"/>
              </a:schemeClr>
            </a:glow>
          </a:effectLst>
        </p:spPr>
      </p:pic>
      <p:pic>
        <p:nvPicPr>
          <p:cNvPr id="33" name="Picture 32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35753" y="4518865"/>
            <a:ext cx="5922010" cy="76366"/>
          </a:xfrm>
          <a:prstGeom prst="rect">
            <a:avLst/>
          </a:prstGeom>
        </p:spPr>
      </p:pic>
      <p:sp>
        <p:nvSpPr>
          <p:cNvPr id="34" name="Down Arrow Callout 33">
            <a:hlinkHover r:id="" action="ppaction://hlinkshowjump?jump=nextslide"/>
          </p:cNvPr>
          <p:cNvSpPr/>
          <p:nvPr/>
        </p:nvSpPr>
        <p:spPr>
          <a:xfrm>
            <a:off x="6132894" y="4598716"/>
            <a:ext cx="548428" cy="1188944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Equal 34">
            <a:hlinkHover r:id="" action="ppaction://hlinkshowjump?jump=nextslide"/>
          </p:cNvPr>
          <p:cNvSpPr/>
          <p:nvPr/>
        </p:nvSpPr>
        <p:spPr>
          <a:xfrm>
            <a:off x="3444591" y="4044778"/>
            <a:ext cx="736525" cy="245517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37" name="Picture 36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8403011">
            <a:off x="-317108" y="1280815"/>
            <a:ext cx="2537858" cy="71650"/>
          </a:xfrm>
          <a:prstGeom prst="rect">
            <a:avLst/>
          </a:prstGeom>
        </p:spPr>
      </p:pic>
      <p:sp>
        <p:nvSpPr>
          <p:cNvPr id="39" name="Flowchart: Or 38">
            <a:hlinkHover r:id="" action="ppaction://hlinkshowjump?jump=nextslide"/>
          </p:cNvPr>
          <p:cNvSpPr/>
          <p:nvPr/>
        </p:nvSpPr>
        <p:spPr>
          <a:xfrm rot="1194547">
            <a:off x="1528050" y="-78870"/>
            <a:ext cx="2140212" cy="1799116"/>
          </a:xfrm>
          <a:custGeom>
            <a:avLst/>
            <a:gdLst>
              <a:gd name="connsiteX0" fmla="*/ 0 w 2095633"/>
              <a:gd name="connsiteY0" fmla="*/ 877330 h 1754659"/>
              <a:gd name="connsiteX1" fmla="*/ 1047817 w 2095633"/>
              <a:gd name="connsiteY1" fmla="*/ 0 h 1754659"/>
              <a:gd name="connsiteX2" fmla="*/ 2095634 w 2095633"/>
              <a:gd name="connsiteY2" fmla="*/ 877330 h 1754659"/>
              <a:gd name="connsiteX3" fmla="*/ 1047817 w 2095633"/>
              <a:gd name="connsiteY3" fmla="*/ 1754660 h 1754659"/>
              <a:gd name="connsiteX4" fmla="*/ 0 w 2095633"/>
              <a:gd name="connsiteY4" fmla="*/ 877330 h 1754659"/>
              <a:gd name="connsiteX0" fmla="*/ 1047817 w 2095633"/>
              <a:gd name="connsiteY0" fmla="*/ 0 h 1754659"/>
              <a:gd name="connsiteX1" fmla="*/ 1047817 w 2095633"/>
              <a:gd name="connsiteY1" fmla="*/ 1754659 h 1754659"/>
              <a:gd name="connsiteX2" fmla="*/ 0 w 2095633"/>
              <a:gd name="connsiteY2" fmla="*/ 877330 h 1754659"/>
              <a:gd name="connsiteX3" fmla="*/ 2095633 w 2095633"/>
              <a:gd name="connsiteY3" fmla="*/ 877330 h 1754659"/>
              <a:gd name="connsiteX0" fmla="*/ 0 w 2095633"/>
              <a:gd name="connsiteY0" fmla="*/ 877330 h 1754659"/>
              <a:gd name="connsiteX1" fmla="*/ 1047817 w 2095633"/>
              <a:gd name="connsiteY1" fmla="*/ 0 h 1754659"/>
              <a:gd name="connsiteX2" fmla="*/ 2095634 w 2095633"/>
              <a:gd name="connsiteY2" fmla="*/ 877330 h 1754659"/>
              <a:gd name="connsiteX3" fmla="*/ 1047817 w 2095633"/>
              <a:gd name="connsiteY3" fmla="*/ 1754660 h 1754659"/>
              <a:gd name="connsiteX4" fmla="*/ 0 w 2095633"/>
              <a:gd name="connsiteY4" fmla="*/ 877330 h 1754659"/>
              <a:gd name="connsiteX0" fmla="*/ 0 w 2106331"/>
              <a:gd name="connsiteY0" fmla="*/ 877330 h 1754681"/>
              <a:gd name="connsiteX1" fmla="*/ 1047817 w 2106331"/>
              <a:gd name="connsiteY1" fmla="*/ 0 h 1754681"/>
              <a:gd name="connsiteX2" fmla="*/ 2095634 w 2106331"/>
              <a:gd name="connsiteY2" fmla="*/ 877330 h 1754681"/>
              <a:gd name="connsiteX3" fmla="*/ 1047817 w 2106331"/>
              <a:gd name="connsiteY3" fmla="*/ 1754660 h 1754681"/>
              <a:gd name="connsiteX4" fmla="*/ 0 w 2106331"/>
              <a:gd name="connsiteY4" fmla="*/ 877330 h 1754681"/>
              <a:gd name="connsiteX0" fmla="*/ 1047817 w 2106331"/>
              <a:gd name="connsiteY0" fmla="*/ 0 h 1754681"/>
              <a:gd name="connsiteX1" fmla="*/ 1047817 w 2106331"/>
              <a:gd name="connsiteY1" fmla="*/ 1754659 h 1754681"/>
              <a:gd name="connsiteX2" fmla="*/ 0 w 2106331"/>
              <a:gd name="connsiteY2" fmla="*/ 877330 h 1754681"/>
              <a:gd name="connsiteX3" fmla="*/ 2095633 w 2106331"/>
              <a:gd name="connsiteY3" fmla="*/ 877330 h 1754681"/>
              <a:gd name="connsiteX0" fmla="*/ 0 w 2106331"/>
              <a:gd name="connsiteY0" fmla="*/ 877330 h 1754681"/>
              <a:gd name="connsiteX1" fmla="*/ 1047817 w 2106331"/>
              <a:gd name="connsiteY1" fmla="*/ 0 h 1754681"/>
              <a:gd name="connsiteX2" fmla="*/ 2095634 w 2106331"/>
              <a:gd name="connsiteY2" fmla="*/ 877330 h 1754681"/>
              <a:gd name="connsiteX3" fmla="*/ 1116596 w 2106331"/>
              <a:gd name="connsiteY3" fmla="*/ 904269 h 1754681"/>
              <a:gd name="connsiteX4" fmla="*/ 1047817 w 2106331"/>
              <a:gd name="connsiteY4" fmla="*/ 1754660 h 1754681"/>
              <a:gd name="connsiteX5" fmla="*/ 0 w 2106331"/>
              <a:gd name="connsiteY5" fmla="*/ 877330 h 1754681"/>
              <a:gd name="connsiteX0" fmla="*/ 0 w 2106242"/>
              <a:gd name="connsiteY0" fmla="*/ 877330 h 1772445"/>
              <a:gd name="connsiteX1" fmla="*/ 1047817 w 2106242"/>
              <a:gd name="connsiteY1" fmla="*/ 0 h 1772445"/>
              <a:gd name="connsiteX2" fmla="*/ 2095634 w 2106242"/>
              <a:gd name="connsiteY2" fmla="*/ 877330 h 1772445"/>
              <a:gd name="connsiteX3" fmla="*/ 1047817 w 2106242"/>
              <a:gd name="connsiteY3" fmla="*/ 1754660 h 1772445"/>
              <a:gd name="connsiteX4" fmla="*/ 0 w 2106242"/>
              <a:gd name="connsiteY4" fmla="*/ 877330 h 1772445"/>
              <a:gd name="connsiteX0" fmla="*/ 1047817 w 2106242"/>
              <a:gd name="connsiteY0" fmla="*/ 0 h 1772445"/>
              <a:gd name="connsiteX1" fmla="*/ 1047817 w 2106242"/>
              <a:gd name="connsiteY1" fmla="*/ 1754659 h 1772445"/>
              <a:gd name="connsiteX2" fmla="*/ 0 w 2106242"/>
              <a:gd name="connsiteY2" fmla="*/ 877330 h 1772445"/>
              <a:gd name="connsiteX3" fmla="*/ 2095633 w 2106242"/>
              <a:gd name="connsiteY3" fmla="*/ 877330 h 1772445"/>
              <a:gd name="connsiteX0" fmla="*/ 0 w 2106242"/>
              <a:gd name="connsiteY0" fmla="*/ 877330 h 1772445"/>
              <a:gd name="connsiteX1" fmla="*/ 1047817 w 2106242"/>
              <a:gd name="connsiteY1" fmla="*/ 0 h 1772445"/>
              <a:gd name="connsiteX2" fmla="*/ 2095634 w 2106242"/>
              <a:gd name="connsiteY2" fmla="*/ 877330 h 1772445"/>
              <a:gd name="connsiteX3" fmla="*/ 1116596 w 2106242"/>
              <a:gd name="connsiteY3" fmla="*/ 904269 h 1772445"/>
              <a:gd name="connsiteX4" fmla="*/ 1058931 w 2106242"/>
              <a:gd name="connsiteY4" fmla="*/ 1423252 h 1772445"/>
              <a:gd name="connsiteX5" fmla="*/ 1047817 w 2106242"/>
              <a:gd name="connsiteY5" fmla="*/ 1754660 h 1772445"/>
              <a:gd name="connsiteX6" fmla="*/ 0 w 2106242"/>
              <a:gd name="connsiteY6" fmla="*/ 877330 h 1772445"/>
              <a:gd name="connsiteX0" fmla="*/ 0 w 2106242"/>
              <a:gd name="connsiteY0" fmla="*/ 877330 h 1772445"/>
              <a:gd name="connsiteX1" fmla="*/ 1047817 w 2106242"/>
              <a:gd name="connsiteY1" fmla="*/ 0 h 1772445"/>
              <a:gd name="connsiteX2" fmla="*/ 2095634 w 2106242"/>
              <a:gd name="connsiteY2" fmla="*/ 877330 h 1772445"/>
              <a:gd name="connsiteX3" fmla="*/ 1108358 w 2106242"/>
              <a:gd name="connsiteY3" fmla="*/ 904269 h 1772445"/>
              <a:gd name="connsiteX4" fmla="*/ 1047817 w 2106242"/>
              <a:gd name="connsiteY4" fmla="*/ 1754660 h 1772445"/>
              <a:gd name="connsiteX5" fmla="*/ 0 w 2106242"/>
              <a:gd name="connsiteY5" fmla="*/ 877330 h 1772445"/>
              <a:gd name="connsiteX0" fmla="*/ 1047817 w 2106242"/>
              <a:gd name="connsiteY0" fmla="*/ 0 h 1772445"/>
              <a:gd name="connsiteX1" fmla="*/ 1047817 w 2106242"/>
              <a:gd name="connsiteY1" fmla="*/ 1754659 h 1772445"/>
              <a:gd name="connsiteX2" fmla="*/ 0 w 2106242"/>
              <a:gd name="connsiteY2" fmla="*/ 877330 h 1772445"/>
              <a:gd name="connsiteX3" fmla="*/ 2095633 w 2106242"/>
              <a:gd name="connsiteY3" fmla="*/ 877330 h 1772445"/>
              <a:gd name="connsiteX0" fmla="*/ 0 w 2106242"/>
              <a:gd name="connsiteY0" fmla="*/ 877330 h 1772445"/>
              <a:gd name="connsiteX1" fmla="*/ 1047817 w 2106242"/>
              <a:gd name="connsiteY1" fmla="*/ 0 h 1772445"/>
              <a:gd name="connsiteX2" fmla="*/ 2095634 w 2106242"/>
              <a:gd name="connsiteY2" fmla="*/ 877330 h 1772445"/>
              <a:gd name="connsiteX3" fmla="*/ 1116596 w 2106242"/>
              <a:gd name="connsiteY3" fmla="*/ 904269 h 1772445"/>
              <a:gd name="connsiteX4" fmla="*/ 1058931 w 2106242"/>
              <a:gd name="connsiteY4" fmla="*/ 1423252 h 1772445"/>
              <a:gd name="connsiteX5" fmla="*/ 1047817 w 2106242"/>
              <a:gd name="connsiteY5" fmla="*/ 1754660 h 1772445"/>
              <a:gd name="connsiteX6" fmla="*/ 0 w 2106242"/>
              <a:gd name="connsiteY6" fmla="*/ 877330 h 1772445"/>
              <a:gd name="connsiteX0" fmla="*/ 8387 w 2114629"/>
              <a:gd name="connsiteY0" fmla="*/ 877330 h 1793543"/>
              <a:gd name="connsiteX1" fmla="*/ 1056204 w 2114629"/>
              <a:gd name="connsiteY1" fmla="*/ 0 h 1793543"/>
              <a:gd name="connsiteX2" fmla="*/ 2104021 w 2114629"/>
              <a:gd name="connsiteY2" fmla="*/ 877330 h 1793543"/>
              <a:gd name="connsiteX3" fmla="*/ 1116745 w 2114629"/>
              <a:gd name="connsiteY3" fmla="*/ 904269 h 1793543"/>
              <a:gd name="connsiteX4" fmla="*/ 1056204 w 2114629"/>
              <a:gd name="connsiteY4" fmla="*/ 1754660 h 1793543"/>
              <a:gd name="connsiteX5" fmla="*/ 589524 w 2114629"/>
              <a:gd name="connsiteY5" fmla="*/ 1571533 h 1793543"/>
              <a:gd name="connsiteX6" fmla="*/ 8387 w 2114629"/>
              <a:gd name="connsiteY6" fmla="*/ 877330 h 1793543"/>
              <a:gd name="connsiteX0" fmla="*/ 1056204 w 2114629"/>
              <a:gd name="connsiteY0" fmla="*/ 0 h 1793543"/>
              <a:gd name="connsiteX1" fmla="*/ 1056204 w 2114629"/>
              <a:gd name="connsiteY1" fmla="*/ 1754659 h 1793543"/>
              <a:gd name="connsiteX2" fmla="*/ 8387 w 2114629"/>
              <a:gd name="connsiteY2" fmla="*/ 877330 h 1793543"/>
              <a:gd name="connsiteX3" fmla="*/ 2104020 w 2114629"/>
              <a:gd name="connsiteY3" fmla="*/ 877330 h 1793543"/>
              <a:gd name="connsiteX0" fmla="*/ 8387 w 2114629"/>
              <a:gd name="connsiteY0" fmla="*/ 877330 h 1793543"/>
              <a:gd name="connsiteX1" fmla="*/ 1056204 w 2114629"/>
              <a:gd name="connsiteY1" fmla="*/ 0 h 1793543"/>
              <a:gd name="connsiteX2" fmla="*/ 2104021 w 2114629"/>
              <a:gd name="connsiteY2" fmla="*/ 877330 h 1793543"/>
              <a:gd name="connsiteX3" fmla="*/ 1124983 w 2114629"/>
              <a:gd name="connsiteY3" fmla="*/ 904269 h 1793543"/>
              <a:gd name="connsiteX4" fmla="*/ 1067318 w 2114629"/>
              <a:gd name="connsiteY4" fmla="*/ 1423252 h 1793543"/>
              <a:gd name="connsiteX5" fmla="*/ 1056204 w 2114629"/>
              <a:gd name="connsiteY5" fmla="*/ 1754660 h 1793543"/>
              <a:gd name="connsiteX6" fmla="*/ 8387 w 2114629"/>
              <a:gd name="connsiteY6" fmla="*/ 877330 h 1793543"/>
              <a:gd name="connsiteX0" fmla="*/ 11644 w 2117886"/>
              <a:gd name="connsiteY0" fmla="*/ 899440 h 1815653"/>
              <a:gd name="connsiteX1" fmla="*/ 271506 w 2117886"/>
              <a:gd name="connsiteY1" fmla="*/ 316779 h 1815653"/>
              <a:gd name="connsiteX2" fmla="*/ 1059461 w 2117886"/>
              <a:gd name="connsiteY2" fmla="*/ 22110 h 1815653"/>
              <a:gd name="connsiteX3" fmla="*/ 2107278 w 2117886"/>
              <a:gd name="connsiteY3" fmla="*/ 899440 h 1815653"/>
              <a:gd name="connsiteX4" fmla="*/ 1120002 w 2117886"/>
              <a:gd name="connsiteY4" fmla="*/ 926379 h 1815653"/>
              <a:gd name="connsiteX5" fmla="*/ 1059461 w 2117886"/>
              <a:gd name="connsiteY5" fmla="*/ 1776770 h 1815653"/>
              <a:gd name="connsiteX6" fmla="*/ 592781 w 2117886"/>
              <a:gd name="connsiteY6" fmla="*/ 1593643 h 1815653"/>
              <a:gd name="connsiteX7" fmla="*/ 11644 w 2117886"/>
              <a:gd name="connsiteY7" fmla="*/ 899440 h 1815653"/>
              <a:gd name="connsiteX0" fmla="*/ 1059461 w 2117886"/>
              <a:gd name="connsiteY0" fmla="*/ 22110 h 1815653"/>
              <a:gd name="connsiteX1" fmla="*/ 1059461 w 2117886"/>
              <a:gd name="connsiteY1" fmla="*/ 1776769 h 1815653"/>
              <a:gd name="connsiteX2" fmla="*/ 11644 w 2117886"/>
              <a:gd name="connsiteY2" fmla="*/ 899440 h 1815653"/>
              <a:gd name="connsiteX3" fmla="*/ 2107277 w 2117886"/>
              <a:gd name="connsiteY3" fmla="*/ 899440 h 1815653"/>
              <a:gd name="connsiteX0" fmla="*/ 11644 w 2117886"/>
              <a:gd name="connsiteY0" fmla="*/ 899440 h 1815653"/>
              <a:gd name="connsiteX1" fmla="*/ 1059461 w 2117886"/>
              <a:gd name="connsiteY1" fmla="*/ 22110 h 1815653"/>
              <a:gd name="connsiteX2" fmla="*/ 2107278 w 2117886"/>
              <a:gd name="connsiteY2" fmla="*/ 899440 h 1815653"/>
              <a:gd name="connsiteX3" fmla="*/ 1128240 w 2117886"/>
              <a:gd name="connsiteY3" fmla="*/ 926379 h 1815653"/>
              <a:gd name="connsiteX4" fmla="*/ 1070575 w 2117886"/>
              <a:gd name="connsiteY4" fmla="*/ 1445362 h 1815653"/>
              <a:gd name="connsiteX5" fmla="*/ 1059461 w 2117886"/>
              <a:gd name="connsiteY5" fmla="*/ 1776770 h 1815653"/>
              <a:gd name="connsiteX6" fmla="*/ 11644 w 2117886"/>
              <a:gd name="connsiteY6" fmla="*/ 899440 h 1815653"/>
              <a:gd name="connsiteX0" fmla="*/ 397 w 2106639"/>
              <a:gd name="connsiteY0" fmla="*/ 899440 h 1807719"/>
              <a:gd name="connsiteX1" fmla="*/ 260259 w 2106639"/>
              <a:gd name="connsiteY1" fmla="*/ 316779 h 1807719"/>
              <a:gd name="connsiteX2" fmla="*/ 1048214 w 2106639"/>
              <a:gd name="connsiteY2" fmla="*/ 22110 h 1807719"/>
              <a:gd name="connsiteX3" fmla="*/ 2096031 w 2106639"/>
              <a:gd name="connsiteY3" fmla="*/ 899440 h 1807719"/>
              <a:gd name="connsiteX4" fmla="*/ 1108755 w 2106639"/>
              <a:gd name="connsiteY4" fmla="*/ 926379 h 1807719"/>
              <a:gd name="connsiteX5" fmla="*/ 1048214 w 2106639"/>
              <a:gd name="connsiteY5" fmla="*/ 1776770 h 1807719"/>
              <a:gd name="connsiteX6" fmla="*/ 581534 w 2106639"/>
              <a:gd name="connsiteY6" fmla="*/ 1593643 h 1807719"/>
              <a:gd name="connsiteX7" fmla="*/ 210832 w 2106639"/>
              <a:gd name="connsiteY7" fmla="*/ 1330033 h 1807719"/>
              <a:gd name="connsiteX8" fmla="*/ 397 w 2106639"/>
              <a:gd name="connsiteY8" fmla="*/ 899440 h 1807719"/>
              <a:gd name="connsiteX0" fmla="*/ 1048214 w 2106639"/>
              <a:gd name="connsiteY0" fmla="*/ 22110 h 1807719"/>
              <a:gd name="connsiteX1" fmla="*/ 1048214 w 2106639"/>
              <a:gd name="connsiteY1" fmla="*/ 1776769 h 1807719"/>
              <a:gd name="connsiteX2" fmla="*/ 397 w 2106639"/>
              <a:gd name="connsiteY2" fmla="*/ 899440 h 1807719"/>
              <a:gd name="connsiteX3" fmla="*/ 2096030 w 2106639"/>
              <a:gd name="connsiteY3" fmla="*/ 899440 h 1807719"/>
              <a:gd name="connsiteX0" fmla="*/ 397 w 2106639"/>
              <a:gd name="connsiteY0" fmla="*/ 899440 h 1807719"/>
              <a:gd name="connsiteX1" fmla="*/ 1048214 w 2106639"/>
              <a:gd name="connsiteY1" fmla="*/ 22110 h 1807719"/>
              <a:gd name="connsiteX2" fmla="*/ 2096031 w 2106639"/>
              <a:gd name="connsiteY2" fmla="*/ 899440 h 1807719"/>
              <a:gd name="connsiteX3" fmla="*/ 1116993 w 2106639"/>
              <a:gd name="connsiteY3" fmla="*/ 926379 h 1807719"/>
              <a:gd name="connsiteX4" fmla="*/ 1059328 w 2106639"/>
              <a:gd name="connsiteY4" fmla="*/ 1445362 h 1807719"/>
              <a:gd name="connsiteX5" fmla="*/ 1048214 w 2106639"/>
              <a:gd name="connsiteY5" fmla="*/ 1776770 h 1807719"/>
              <a:gd name="connsiteX6" fmla="*/ 397 w 2106639"/>
              <a:gd name="connsiteY6" fmla="*/ 899440 h 1807719"/>
              <a:gd name="connsiteX0" fmla="*/ 397 w 2106910"/>
              <a:gd name="connsiteY0" fmla="*/ 877510 h 1785789"/>
              <a:gd name="connsiteX1" fmla="*/ 260259 w 2106910"/>
              <a:gd name="connsiteY1" fmla="*/ 294849 h 1785789"/>
              <a:gd name="connsiteX2" fmla="*/ 1048214 w 2106910"/>
              <a:gd name="connsiteY2" fmla="*/ 180 h 1785789"/>
              <a:gd name="connsiteX3" fmla="*/ 1635978 w 2106910"/>
              <a:gd name="connsiteY3" fmla="*/ 261897 h 1785789"/>
              <a:gd name="connsiteX4" fmla="*/ 2096031 w 2106910"/>
              <a:gd name="connsiteY4" fmla="*/ 877510 h 1785789"/>
              <a:gd name="connsiteX5" fmla="*/ 1108755 w 2106910"/>
              <a:gd name="connsiteY5" fmla="*/ 904449 h 1785789"/>
              <a:gd name="connsiteX6" fmla="*/ 1048214 w 2106910"/>
              <a:gd name="connsiteY6" fmla="*/ 1754840 h 1785789"/>
              <a:gd name="connsiteX7" fmla="*/ 581534 w 2106910"/>
              <a:gd name="connsiteY7" fmla="*/ 1571713 h 1785789"/>
              <a:gd name="connsiteX8" fmla="*/ 210832 w 2106910"/>
              <a:gd name="connsiteY8" fmla="*/ 1308103 h 1785789"/>
              <a:gd name="connsiteX9" fmla="*/ 397 w 2106910"/>
              <a:gd name="connsiteY9" fmla="*/ 877510 h 1785789"/>
              <a:gd name="connsiteX0" fmla="*/ 1048214 w 2106910"/>
              <a:gd name="connsiteY0" fmla="*/ 180 h 1785789"/>
              <a:gd name="connsiteX1" fmla="*/ 1048214 w 2106910"/>
              <a:gd name="connsiteY1" fmla="*/ 1754839 h 1785789"/>
              <a:gd name="connsiteX2" fmla="*/ 397 w 2106910"/>
              <a:gd name="connsiteY2" fmla="*/ 877510 h 1785789"/>
              <a:gd name="connsiteX3" fmla="*/ 2096030 w 2106910"/>
              <a:gd name="connsiteY3" fmla="*/ 877510 h 1785789"/>
              <a:gd name="connsiteX0" fmla="*/ 397 w 2106910"/>
              <a:gd name="connsiteY0" fmla="*/ 877510 h 1785789"/>
              <a:gd name="connsiteX1" fmla="*/ 1048214 w 2106910"/>
              <a:gd name="connsiteY1" fmla="*/ 180 h 1785789"/>
              <a:gd name="connsiteX2" fmla="*/ 2096031 w 2106910"/>
              <a:gd name="connsiteY2" fmla="*/ 877510 h 1785789"/>
              <a:gd name="connsiteX3" fmla="*/ 1116993 w 2106910"/>
              <a:gd name="connsiteY3" fmla="*/ 904449 h 1785789"/>
              <a:gd name="connsiteX4" fmla="*/ 1059328 w 2106910"/>
              <a:gd name="connsiteY4" fmla="*/ 1423432 h 1785789"/>
              <a:gd name="connsiteX5" fmla="*/ 1048214 w 2106910"/>
              <a:gd name="connsiteY5" fmla="*/ 1754840 h 1785789"/>
              <a:gd name="connsiteX6" fmla="*/ 397 w 2106910"/>
              <a:gd name="connsiteY6" fmla="*/ 877510 h 1785789"/>
              <a:gd name="connsiteX0" fmla="*/ 397 w 2106910"/>
              <a:gd name="connsiteY0" fmla="*/ 877510 h 1810648"/>
              <a:gd name="connsiteX1" fmla="*/ 260259 w 2106910"/>
              <a:gd name="connsiteY1" fmla="*/ 294849 h 1810648"/>
              <a:gd name="connsiteX2" fmla="*/ 1048214 w 2106910"/>
              <a:gd name="connsiteY2" fmla="*/ 180 h 1810648"/>
              <a:gd name="connsiteX3" fmla="*/ 1635978 w 2106910"/>
              <a:gd name="connsiteY3" fmla="*/ 261897 h 1810648"/>
              <a:gd name="connsiteX4" fmla="*/ 2096031 w 2106910"/>
              <a:gd name="connsiteY4" fmla="*/ 877510 h 1810648"/>
              <a:gd name="connsiteX5" fmla="*/ 1108755 w 2106910"/>
              <a:gd name="connsiteY5" fmla="*/ 904449 h 1810648"/>
              <a:gd name="connsiteX6" fmla="*/ 1048214 w 2106910"/>
              <a:gd name="connsiteY6" fmla="*/ 1754840 h 1810648"/>
              <a:gd name="connsiteX7" fmla="*/ 976950 w 2106910"/>
              <a:gd name="connsiteY7" fmla="*/ 1711757 h 1810648"/>
              <a:gd name="connsiteX8" fmla="*/ 581534 w 2106910"/>
              <a:gd name="connsiteY8" fmla="*/ 1571713 h 1810648"/>
              <a:gd name="connsiteX9" fmla="*/ 210832 w 2106910"/>
              <a:gd name="connsiteY9" fmla="*/ 1308103 h 1810648"/>
              <a:gd name="connsiteX10" fmla="*/ 397 w 2106910"/>
              <a:gd name="connsiteY10" fmla="*/ 877510 h 1810648"/>
              <a:gd name="connsiteX0" fmla="*/ 1048214 w 2106910"/>
              <a:gd name="connsiteY0" fmla="*/ 180 h 1810648"/>
              <a:gd name="connsiteX1" fmla="*/ 1048214 w 2106910"/>
              <a:gd name="connsiteY1" fmla="*/ 1754839 h 1810648"/>
              <a:gd name="connsiteX2" fmla="*/ 397 w 2106910"/>
              <a:gd name="connsiteY2" fmla="*/ 877510 h 1810648"/>
              <a:gd name="connsiteX3" fmla="*/ 2096030 w 2106910"/>
              <a:gd name="connsiteY3" fmla="*/ 877510 h 1810648"/>
              <a:gd name="connsiteX0" fmla="*/ 397 w 2106910"/>
              <a:gd name="connsiteY0" fmla="*/ 877510 h 1810648"/>
              <a:gd name="connsiteX1" fmla="*/ 1048214 w 2106910"/>
              <a:gd name="connsiteY1" fmla="*/ 180 h 1810648"/>
              <a:gd name="connsiteX2" fmla="*/ 2096031 w 2106910"/>
              <a:gd name="connsiteY2" fmla="*/ 877510 h 1810648"/>
              <a:gd name="connsiteX3" fmla="*/ 1116993 w 2106910"/>
              <a:gd name="connsiteY3" fmla="*/ 904449 h 1810648"/>
              <a:gd name="connsiteX4" fmla="*/ 1059328 w 2106910"/>
              <a:gd name="connsiteY4" fmla="*/ 1423432 h 1810648"/>
              <a:gd name="connsiteX5" fmla="*/ 1048214 w 2106910"/>
              <a:gd name="connsiteY5" fmla="*/ 1754840 h 1810648"/>
              <a:gd name="connsiteX6" fmla="*/ 397 w 2106910"/>
              <a:gd name="connsiteY6" fmla="*/ 877510 h 1810648"/>
              <a:gd name="connsiteX0" fmla="*/ 397 w 2106910"/>
              <a:gd name="connsiteY0" fmla="*/ 877510 h 1810648"/>
              <a:gd name="connsiteX1" fmla="*/ 260259 w 2106910"/>
              <a:gd name="connsiteY1" fmla="*/ 294849 h 1810648"/>
              <a:gd name="connsiteX2" fmla="*/ 1048214 w 2106910"/>
              <a:gd name="connsiteY2" fmla="*/ 180 h 1810648"/>
              <a:gd name="connsiteX3" fmla="*/ 1635978 w 2106910"/>
              <a:gd name="connsiteY3" fmla="*/ 261897 h 1810648"/>
              <a:gd name="connsiteX4" fmla="*/ 2096031 w 2106910"/>
              <a:gd name="connsiteY4" fmla="*/ 877510 h 1810648"/>
              <a:gd name="connsiteX5" fmla="*/ 1108755 w 2106910"/>
              <a:gd name="connsiteY5" fmla="*/ 904449 h 1810648"/>
              <a:gd name="connsiteX6" fmla="*/ 1048214 w 2106910"/>
              <a:gd name="connsiteY6" fmla="*/ 1754840 h 1810648"/>
              <a:gd name="connsiteX7" fmla="*/ 976950 w 2106910"/>
              <a:gd name="connsiteY7" fmla="*/ 1711757 h 1810648"/>
              <a:gd name="connsiteX8" fmla="*/ 606248 w 2106910"/>
              <a:gd name="connsiteY8" fmla="*/ 1538762 h 1810648"/>
              <a:gd name="connsiteX9" fmla="*/ 210832 w 2106910"/>
              <a:gd name="connsiteY9" fmla="*/ 1308103 h 1810648"/>
              <a:gd name="connsiteX10" fmla="*/ 397 w 2106910"/>
              <a:gd name="connsiteY10" fmla="*/ 877510 h 1810648"/>
              <a:gd name="connsiteX0" fmla="*/ 1048214 w 2106910"/>
              <a:gd name="connsiteY0" fmla="*/ 180 h 1810648"/>
              <a:gd name="connsiteX1" fmla="*/ 1048214 w 2106910"/>
              <a:gd name="connsiteY1" fmla="*/ 1754839 h 1810648"/>
              <a:gd name="connsiteX2" fmla="*/ 397 w 2106910"/>
              <a:gd name="connsiteY2" fmla="*/ 877510 h 1810648"/>
              <a:gd name="connsiteX3" fmla="*/ 2096030 w 2106910"/>
              <a:gd name="connsiteY3" fmla="*/ 877510 h 1810648"/>
              <a:gd name="connsiteX0" fmla="*/ 397 w 2106910"/>
              <a:gd name="connsiteY0" fmla="*/ 877510 h 1810648"/>
              <a:gd name="connsiteX1" fmla="*/ 1048214 w 2106910"/>
              <a:gd name="connsiteY1" fmla="*/ 180 h 1810648"/>
              <a:gd name="connsiteX2" fmla="*/ 2096031 w 2106910"/>
              <a:gd name="connsiteY2" fmla="*/ 877510 h 1810648"/>
              <a:gd name="connsiteX3" fmla="*/ 1116993 w 2106910"/>
              <a:gd name="connsiteY3" fmla="*/ 904449 h 1810648"/>
              <a:gd name="connsiteX4" fmla="*/ 1059328 w 2106910"/>
              <a:gd name="connsiteY4" fmla="*/ 1423432 h 1810648"/>
              <a:gd name="connsiteX5" fmla="*/ 1048214 w 2106910"/>
              <a:gd name="connsiteY5" fmla="*/ 1754840 h 1810648"/>
              <a:gd name="connsiteX6" fmla="*/ 397 w 2106910"/>
              <a:gd name="connsiteY6" fmla="*/ 877510 h 1810648"/>
              <a:gd name="connsiteX0" fmla="*/ 397 w 2106910"/>
              <a:gd name="connsiteY0" fmla="*/ 877510 h 1810648"/>
              <a:gd name="connsiteX1" fmla="*/ 260259 w 2106910"/>
              <a:gd name="connsiteY1" fmla="*/ 294849 h 1810648"/>
              <a:gd name="connsiteX2" fmla="*/ 1048214 w 2106910"/>
              <a:gd name="connsiteY2" fmla="*/ 180 h 1810648"/>
              <a:gd name="connsiteX3" fmla="*/ 1635978 w 2106910"/>
              <a:gd name="connsiteY3" fmla="*/ 261897 h 1810648"/>
              <a:gd name="connsiteX4" fmla="*/ 2096031 w 2106910"/>
              <a:gd name="connsiteY4" fmla="*/ 877510 h 1810648"/>
              <a:gd name="connsiteX5" fmla="*/ 1108755 w 2106910"/>
              <a:gd name="connsiteY5" fmla="*/ 904449 h 1810648"/>
              <a:gd name="connsiteX6" fmla="*/ 1048214 w 2106910"/>
              <a:gd name="connsiteY6" fmla="*/ 1754840 h 1810648"/>
              <a:gd name="connsiteX7" fmla="*/ 976950 w 2106910"/>
              <a:gd name="connsiteY7" fmla="*/ 1711757 h 1810648"/>
              <a:gd name="connsiteX8" fmla="*/ 606248 w 2106910"/>
              <a:gd name="connsiteY8" fmla="*/ 1538762 h 1810648"/>
              <a:gd name="connsiteX9" fmla="*/ 317923 w 2106910"/>
              <a:gd name="connsiteY9" fmla="*/ 1357529 h 1810648"/>
              <a:gd name="connsiteX10" fmla="*/ 210832 w 2106910"/>
              <a:gd name="connsiteY10" fmla="*/ 1308103 h 1810648"/>
              <a:gd name="connsiteX11" fmla="*/ 397 w 2106910"/>
              <a:gd name="connsiteY11" fmla="*/ 877510 h 1810648"/>
              <a:gd name="connsiteX0" fmla="*/ 1048214 w 2106910"/>
              <a:gd name="connsiteY0" fmla="*/ 180 h 1810648"/>
              <a:gd name="connsiteX1" fmla="*/ 1048214 w 2106910"/>
              <a:gd name="connsiteY1" fmla="*/ 1754839 h 1810648"/>
              <a:gd name="connsiteX2" fmla="*/ 397 w 2106910"/>
              <a:gd name="connsiteY2" fmla="*/ 877510 h 1810648"/>
              <a:gd name="connsiteX3" fmla="*/ 2096030 w 2106910"/>
              <a:gd name="connsiteY3" fmla="*/ 877510 h 1810648"/>
              <a:gd name="connsiteX0" fmla="*/ 397 w 2106910"/>
              <a:gd name="connsiteY0" fmla="*/ 877510 h 1810648"/>
              <a:gd name="connsiteX1" fmla="*/ 1048214 w 2106910"/>
              <a:gd name="connsiteY1" fmla="*/ 180 h 1810648"/>
              <a:gd name="connsiteX2" fmla="*/ 2096031 w 2106910"/>
              <a:gd name="connsiteY2" fmla="*/ 877510 h 1810648"/>
              <a:gd name="connsiteX3" fmla="*/ 1116993 w 2106910"/>
              <a:gd name="connsiteY3" fmla="*/ 904449 h 1810648"/>
              <a:gd name="connsiteX4" fmla="*/ 1059328 w 2106910"/>
              <a:gd name="connsiteY4" fmla="*/ 1423432 h 1810648"/>
              <a:gd name="connsiteX5" fmla="*/ 1048214 w 2106910"/>
              <a:gd name="connsiteY5" fmla="*/ 1754840 h 1810648"/>
              <a:gd name="connsiteX6" fmla="*/ 397 w 2106910"/>
              <a:gd name="connsiteY6" fmla="*/ 877510 h 1810648"/>
              <a:gd name="connsiteX0" fmla="*/ 397 w 2166366"/>
              <a:gd name="connsiteY0" fmla="*/ 877484 h 1810622"/>
              <a:gd name="connsiteX1" fmla="*/ 260259 w 2166366"/>
              <a:gd name="connsiteY1" fmla="*/ 294823 h 1810622"/>
              <a:gd name="connsiteX2" fmla="*/ 1048214 w 2166366"/>
              <a:gd name="connsiteY2" fmla="*/ 154 h 1810622"/>
              <a:gd name="connsiteX3" fmla="*/ 1635978 w 2166366"/>
              <a:gd name="connsiteY3" fmla="*/ 261871 h 1810622"/>
              <a:gd name="connsiteX4" fmla="*/ 2023155 w 2166366"/>
              <a:gd name="connsiteY4" fmla="*/ 764378 h 1810622"/>
              <a:gd name="connsiteX5" fmla="*/ 2096031 w 2166366"/>
              <a:gd name="connsiteY5" fmla="*/ 877484 h 1810622"/>
              <a:gd name="connsiteX6" fmla="*/ 1108755 w 2166366"/>
              <a:gd name="connsiteY6" fmla="*/ 904423 h 1810622"/>
              <a:gd name="connsiteX7" fmla="*/ 1048214 w 2166366"/>
              <a:gd name="connsiteY7" fmla="*/ 1754814 h 1810622"/>
              <a:gd name="connsiteX8" fmla="*/ 976950 w 2166366"/>
              <a:gd name="connsiteY8" fmla="*/ 1711731 h 1810622"/>
              <a:gd name="connsiteX9" fmla="*/ 606248 w 2166366"/>
              <a:gd name="connsiteY9" fmla="*/ 1538736 h 1810622"/>
              <a:gd name="connsiteX10" fmla="*/ 317923 w 2166366"/>
              <a:gd name="connsiteY10" fmla="*/ 1357503 h 1810622"/>
              <a:gd name="connsiteX11" fmla="*/ 210832 w 2166366"/>
              <a:gd name="connsiteY11" fmla="*/ 1308077 h 1810622"/>
              <a:gd name="connsiteX12" fmla="*/ 397 w 2166366"/>
              <a:gd name="connsiteY12" fmla="*/ 877484 h 1810622"/>
              <a:gd name="connsiteX0" fmla="*/ 1048214 w 2166366"/>
              <a:gd name="connsiteY0" fmla="*/ 154 h 1810622"/>
              <a:gd name="connsiteX1" fmla="*/ 1048214 w 2166366"/>
              <a:gd name="connsiteY1" fmla="*/ 1754813 h 1810622"/>
              <a:gd name="connsiteX2" fmla="*/ 397 w 2166366"/>
              <a:gd name="connsiteY2" fmla="*/ 877484 h 1810622"/>
              <a:gd name="connsiteX3" fmla="*/ 2096030 w 2166366"/>
              <a:gd name="connsiteY3" fmla="*/ 877484 h 1810622"/>
              <a:gd name="connsiteX0" fmla="*/ 397 w 2166366"/>
              <a:gd name="connsiteY0" fmla="*/ 877484 h 1810622"/>
              <a:gd name="connsiteX1" fmla="*/ 1048214 w 2166366"/>
              <a:gd name="connsiteY1" fmla="*/ 154 h 1810622"/>
              <a:gd name="connsiteX2" fmla="*/ 2096031 w 2166366"/>
              <a:gd name="connsiteY2" fmla="*/ 877484 h 1810622"/>
              <a:gd name="connsiteX3" fmla="*/ 1116993 w 2166366"/>
              <a:gd name="connsiteY3" fmla="*/ 904423 h 1810622"/>
              <a:gd name="connsiteX4" fmla="*/ 1059328 w 2166366"/>
              <a:gd name="connsiteY4" fmla="*/ 1423406 h 1810622"/>
              <a:gd name="connsiteX5" fmla="*/ 1048214 w 2166366"/>
              <a:gd name="connsiteY5" fmla="*/ 1754814 h 1810622"/>
              <a:gd name="connsiteX6" fmla="*/ 397 w 2166366"/>
              <a:gd name="connsiteY6" fmla="*/ 877484 h 1810622"/>
              <a:gd name="connsiteX0" fmla="*/ 397 w 2140212"/>
              <a:gd name="connsiteY0" fmla="*/ 877484 h 1810622"/>
              <a:gd name="connsiteX1" fmla="*/ 260259 w 2140212"/>
              <a:gd name="connsiteY1" fmla="*/ 294823 h 1810622"/>
              <a:gd name="connsiteX2" fmla="*/ 1048214 w 2140212"/>
              <a:gd name="connsiteY2" fmla="*/ 154 h 1810622"/>
              <a:gd name="connsiteX3" fmla="*/ 1635978 w 2140212"/>
              <a:gd name="connsiteY3" fmla="*/ 261871 h 1810622"/>
              <a:gd name="connsiteX4" fmla="*/ 2023155 w 2140212"/>
              <a:gd name="connsiteY4" fmla="*/ 764378 h 1810622"/>
              <a:gd name="connsiteX5" fmla="*/ 2096031 w 2140212"/>
              <a:gd name="connsiteY5" fmla="*/ 877484 h 1810622"/>
              <a:gd name="connsiteX6" fmla="*/ 1421793 w 2140212"/>
              <a:gd name="connsiteY6" fmla="*/ 863232 h 1810622"/>
              <a:gd name="connsiteX7" fmla="*/ 1108755 w 2140212"/>
              <a:gd name="connsiteY7" fmla="*/ 904423 h 1810622"/>
              <a:gd name="connsiteX8" fmla="*/ 1048214 w 2140212"/>
              <a:gd name="connsiteY8" fmla="*/ 1754814 h 1810622"/>
              <a:gd name="connsiteX9" fmla="*/ 976950 w 2140212"/>
              <a:gd name="connsiteY9" fmla="*/ 1711731 h 1810622"/>
              <a:gd name="connsiteX10" fmla="*/ 606248 w 2140212"/>
              <a:gd name="connsiteY10" fmla="*/ 1538736 h 1810622"/>
              <a:gd name="connsiteX11" fmla="*/ 317923 w 2140212"/>
              <a:gd name="connsiteY11" fmla="*/ 1357503 h 1810622"/>
              <a:gd name="connsiteX12" fmla="*/ 210832 w 2140212"/>
              <a:gd name="connsiteY12" fmla="*/ 1308077 h 1810622"/>
              <a:gd name="connsiteX13" fmla="*/ 397 w 2140212"/>
              <a:gd name="connsiteY13" fmla="*/ 877484 h 1810622"/>
              <a:gd name="connsiteX0" fmla="*/ 1048214 w 2140212"/>
              <a:gd name="connsiteY0" fmla="*/ 154 h 1810622"/>
              <a:gd name="connsiteX1" fmla="*/ 1048214 w 2140212"/>
              <a:gd name="connsiteY1" fmla="*/ 1754813 h 1810622"/>
              <a:gd name="connsiteX2" fmla="*/ 397 w 2140212"/>
              <a:gd name="connsiteY2" fmla="*/ 877484 h 1810622"/>
              <a:gd name="connsiteX3" fmla="*/ 2096030 w 2140212"/>
              <a:gd name="connsiteY3" fmla="*/ 877484 h 1810622"/>
              <a:gd name="connsiteX0" fmla="*/ 397 w 2140212"/>
              <a:gd name="connsiteY0" fmla="*/ 877484 h 1810622"/>
              <a:gd name="connsiteX1" fmla="*/ 1048214 w 2140212"/>
              <a:gd name="connsiteY1" fmla="*/ 154 h 1810622"/>
              <a:gd name="connsiteX2" fmla="*/ 2096031 w 2140212"/>
              <a:gd name="connsiteY2" fmla="*/ 877484 h 1810622"/>
              <a:gd name="connsiteX3" fmla="*/ 1116993 w 2140212"/>
              <a:gd name="connsiteY3" fmla="*/ 904423 h 1810622"/>
              <a:gd name="connsiteX4" fmla="*/ 1059328 w 2140212"/>
              <a:gd name="connsiteY4" fmla="*/ 1423406 h 1810622"/>
              <a:gd name="connsiteX5" fmla="*/ 1048214 w 2140212"/>
              <a:gd name="connsiteY5" fmla="*/ 1754814 h 1810622"/>
              <a:gd name="connsiteX6" fmla="*/ 397 w 2140212"/>
              <a:gd name="connsiteY6" fmla="*/ 877484 h 1810622"/>
              <a:gd name="connsiteX0" fmla="*/ 397 w 2140212"/>
              <a:gd name="connsiteY0" fmla="*/ 877484 h 1810622"/>
              <a:gd name="connsiteX1" fmla="*/ 260259 w 2140212"/>
              <a:gd name="connsiteY1" fmla="*/ 294823 h 1810622"/>
              <a:gd name="connsiteX2" fmla="*/ 1048214 w 2140212"/>
              <a:gd name="connsiteY2" fmla="*/ 154 h 1810622"/>
              <a:gd name="connsiteX3" fmla="*/ 1635978 w 2140212"/>
              <a:gd name="connsiteY3" fmla="*/ 261871 h 1810622"/>
              <a:gd name="connsiteX4" fmla="*/ 2023155 w 2140212"/>
              <a:gd name="connsiteY4" fmla="*/ 764378 h 1810622"/>
              <a:gd name="connsiteX5" fmla="*/ 2096031 w 2140212"/>
              <a:gd name="connsiteY5" fmla="*/ 877484 h 1810622"/>
              <a:gd name="connsiteX6" fmla="*/ 1421793 w 2140212"/>
              <a:gd name="connsiteY6" fmla="*/ 863232 h 1810622"/>
              <a:gd name="connsiteX7" fmla="*/ 1199372 w 2140212"/>
              <a:gd name="connsiteY7" fmla="*/ 879708 h 1810622"/>
              <a:gd name="connsiteX8" fmla="*/ 1108755 w 2140212"/>
              <a:gd name="connsiteY8" fmla="*/ 904423 h 1810622"/>
              <a:gd name="connsiteX9" fmla="*/ 1048214 w 2140212"/>
              <a:gd name="connsiteY9" fmla="*/ 1754814 h 1810622"/>
              <a:gd name="connsiteX10" fmla="*/ 976950 w 2140212"/>
              <a:gd name="connsiteY10" fmla="*/ 1711731 h 1810622"/>
              <a:gd name="connsiteX11" fmla="*/ 606248 w 2140212"/>
              <a:gd name="connsiteY11" fmla="*/ 1538736 h 1810622"/>
              <a:gd name="connsiteX12" fmla="*/ 317923 w 2140212"/>
              <a:gd name="connsiteY12" fmla="*/ 1357503 h 1810622"/>
              <a:gd name="connsiteX13" fmla="*/ 210832 w 2140212"/>
              <a:gd name="connsiteY13" fmla="*/ 1308077 h 1810622"/>
              <a:gd name="connsiteX14" fmla="*/ 397 w 2140212"/>
              <a:gd name="connsiteY14" fmla="*/ 877484 h 1810622"/>
              <a:gd name="connsiteX0" fmla="*/ 1048214 w 2140212"/>
              <a:gd name="connsiteY0" fmla="*/ 154 h 1810622"/>
              <a:gd name="connsiteX1" fmla="*/ 1048214 w 2140212"/>
              <a:gd name="connsiteY1" fmla="*/ 1754813 h 1810622"/>
              <a:gd name="connsiteX2" fmla="*/ 397 w 2140212"/>
              <a:gd name="connsiteY2" fmla="*/ 877484 h 1810622"/>
              <a:gd name="connsiteX3" fmla="*/ 2096030 w 2140212"/>
              <a:gd name="connsiteY3" fmla="*/ 877484 h 1810622"/>
              <a:gd name="connsiteX0" fmla="*/ 397 w 2140212"/>
              <a:gd name="connsiteY0" fmla="*/ 877484 h 1810622"/>
              <a:gd name="connsiteX1" fmla="*/ 1048214 w 2140212"/>
              <a:gd name="connsiteY1" fmla="*/ 154 h 1810622"/>
              <a:gd name="connsiteX2" fmla="*/ 2096031 w 2140212"/>
              <a:gd name="connsiteY2" fmla="*/ 877484 h 1810622"/>
              <a:gd name="connsiteX3" fmla="*/ 1116993 w 2140212"/>
              <a:gd name="connsiteY3" fmla="*/ 904423 h 1810622"/>
              <a:gd name="connsiteX4" fmla="*/ 1059328 w 2140212"/>
              <a:gd name="connsiteY4" fmla="*/ 1423406 h 1810622"/>
              <a:gd name="connsiteX5" fmla="*/ 1048214 w 2140212"/>
              <a:gd name="connsiteY5" fmla="*/ 1754814 h 1810622"/>
              <a:gd name="connsiteX6" fmla="*/ 397 w 2140212"/>
              <a:gd name="connsiteY6" fmla="*/ 877484 h 1810622"/>
              <a:gd name="connsiteX0" fmla="*/ 397 w 2140212"/>
              <a:gd name="connsiteY0" fmla="*/ 877484 h 1794274"/>
              <a:gd name="connsiteX1" fmla="*/ 260259 w 2140212"/>
              <a:gd name="connsiteY1" fmla="*/ 294823 h 1794274"/>
              <a:gd name="connsiteX2" fmla="*/ 1048214 w 2140212"/>
              <a:gd name="connsiteY2" fmla="*/ 154 h 1794274"/>
              <a:gd name="connsiteX3" fmla="*/ 1635978 w 2140212"/>
              <a:gd name="connsiteY3" fmla="*/ 261871 h 1794274"/>
              <a:gd name="connsiteX4" fmla="*/ 2023155 w 2140212"/>
              <a:gd name="connsiteY4" fmla="*/ 764378 h 1794274"/>
              <a:gd name="connsiteX5" fmla="*/ 2096031 w 2140212"/>
              <a:gd name="connsiteY5" fmla="*/ 877484 h 1794274"/>
              <a:gd name="connsiteX6" fmla="*/ 1421793 w 2140212"/>
              <a:gd name="connsiteY6" fmla="*/ 863232 h 1794274"/>
              <a:gd name="connsiteX7" fmla="*/ 1199372 w 2140212"/>
              <a:gd name="connsiteY7" fmla="*/ 879708 h 1794274"/>
              <a:gd name="connsiteX8" fmla="*/ 1108755 w 2140212"/>
              <a:gd name="connsiteY8" fmla="*/ 904423 h 1794274"/>
              <a:gd name="connsiteX9" fmla="*/ 1034615 w 2140212"/>
              <a:gd name="connsiteY9" fmla="*/ 1126843 h 1794274"/>
              <a:gd name="connsiteX10" fmla="*/ 1048214 w 2140212"/>
              <a:gd name="connsiteY10" fmla="*/ 1754814 h 1794274"/>
              <a:gd name="connsiteX11" fmla="*/ 976950 w 2140212"/>
              <a:gd name="connsiteY11" fmla="*/ 1711731 h 1794274"/>
              <a:gd name="connsiteX12" fmla="*/ 606248 w 2140212"/>
              <a:gd name="connsiteY12" fmla="*/ 1538736 h 1794274"/>
              <a:gd name="connsiteX13" fmla="*/ 317923 w 2140212"/>
              <a:gd name="connsiteY13" fmla="*/ 1357503 h 1794274"/>
              <a:gd name="connsiteX14" fmla="*/ 210832 w 2140212"/>
              <a:gd name="connsiteY14" fmla="*/ 1308077 h 1794274"/>
              <a:gd name="connsiteX15" fmla="*/ 397 w 2140212"/>
              <a:gd name="connsiteY15" fmla="*/ 877484 h 1794274"/>
              <a:gd name="connsiteX0" fmla="*/ 1048214 w 2140212"/>
              <a:gd name="connsiteY0" fmla="*/ 154 h 1794274"/>
              <a:gd name="connsiteX1" fmla="*/ 1048214 w 2140212"/>
              <a:gd name="connsiteY1" fmla="*/ 1754813 h 1794274"/>
              <a:gd name="connsiteX2" fmla="*/ 397 w 2140212"/>
              <a:gd name="connsiteY2" fmla="*/ 877484 h 1794274"/>
              <a:gd name="connsiteX3" fmla="*/ 2096030 w 2140212"/>
              <a:gd name="connsiteY3" fmla="*/ 877484 h 1794274"/>
              <a:gd name="connsiteX0" fmla="*/ 397 w 2140212"/>
              <a:gd name="connsiteY0" fmla="*/ 877484 h 1794274"/>
              <a:gd name="connsiteX1" fmla="*/ 1048214 w 2140212"/>
              <a:gd name="connsiteY1" fmla="*/ 154 h 1794274"/>
              <a:gd name="connsiteX2" fmla="*/ 2096031 w 2140212"/>
              <a:gd name="connsiteY2" fmla="*/ 877484 h 1794274"/>
              <a:gd name="connsiteX3" fmla="*/ 1116993 w 2140212"/>
              <a:gd name="connsiteY3" fmla="*/ 904423 h 1794274"/>
              <a:gd name="connsiteX4" fmla="*/ 1059328 w 2140212"/>
              <a:gd name="connsiteY4" fmla="*/ 1423406 h 1794274"/>
              <a:gd name="connsiteX5" fmla="*/ 1048214 w 2140212"/>
              <a:gd name="connsiteY5" fmla="*/ 1754814 h 1794274"/>
              <a:gd name="connsiteX6" fmla="*/ 397 w 2140212"/>
              <a:gd name="connsiteY6" fmla="*/ 877484 h 1794274"/>
              <a:gd name="connsiteX0" fmla="*/ 397 w 2140212"/>
              <a:gd name="connsiteY0" fmla="*/ 882326 h 1799116"/>
              <a:gd name="connsiteX1" fmla="*/ 260259 w 2140212"/>
              <a:gd name="connsiteY1" fmla="*/ 299665 h 1799116"/>
              <a:gd name="connsiteX2" fmla="*/ 573296 w 2140212"/>
              <a:gd name="connsiteY2" fmla="*/ 110193 h 1799116"/>
              <a:gd name="connsiteX3" fmla="*/ 1048214 w 2140212"/>
              <a:gd name="connsiteY3" fmla="*/ 4996 h 1799116"/>
              <a:gd name="connsiteX4" fmla="*/ 1635978 w 2140212"/>
              <a:gd name="connsiteY4" fmla="*/ 266713 h 1799116"/>
              <a:gd name="connsiteX5" fmla="*/ 2023155 w 2140212"/>
              <a:gd name="connsiteY5" fmla="*/ 769220 h 1799116"/>
              <a:gd name="connsiteX6" fmla="*/ 2096031 w 2140212"/>
              <a:gd name="connsiteY6" fmla="*/ 882326 h 1799116"/>
              <a:gd name="connsiteX7" fmla="*/ 1421793 w 2140212"/>
              <a:gd name="connsiteY7" fmla="*/ 868074 h 1799116"/>
              <a:gd name="connsiteX8" fmla="*/ 1199372 w 2140212"/>
              <a:gd name="connsiteY8" fmla="*/ 884550 h 1799116"/>
              <a:gd name="connsiteX9" fmla="*/ 1108755 w 2140212"/>
              <a:gd name="connsiteY9" fmla="*/ 909265 h 1799116"/>
              <a:gd name="connsiteX10" fmla="*/ 1034615 w 2140212"/>
              <a:gd name="connsiteY10" fmla="*/ 1131685 h 1799116"/>
              <a:gd name="connsiteX11" fmla="*/ 1048214 w 2140212"/>
              <a:gd name="connsiteY11" fmla="*/ 1759656 h 1799116"/>
              <a:gd name="connsiteX12" fmla="*/ 976950 w 2140212"/>
              <a:gd name="connsiteY12" fmla="*/ 1716573 h 1799116"/>
              <a:gd name="connsiteX13" fmla="*/ 606248 w 2140212"/>
              <a:gd name="connsiteY13" fmla="*/ 1543578 h 1799116"/>
              <a:gd name="connsiteX14" fmla="*/ 317923 w 2140212"/>
              <a:gd name="connsiteY14" fmla="*/ 1362345 h 1799116"/>
              <a:gd name="connsiteX15" fmla="*/ 210832 w 2140212"/>
              <a:gd name="connsiteY15" fmla="*/ 1312919 h 1799116"/>
              <a:gd name="connsiteX16" fmla="*/ 397 w 2140212"/>
              <a:gd name="connsiteY16" fmla="*/ 882326 h 1799116"/>
              <a:gd name="connsiteX0" fmla="*/ 1048214 w 2140212"/>
              <a:gd name="connsiteY0" fmla="*/ 4996 h 1799116"/>
              <a:gd name="connsiteX1" fmla="*/ 1048214 w 2140212"/>
              <a:gd name="connsiteY1" fmla="*/ 1759655 h 1799116"/>
              <a:gd name="connsiteX2" fmla="*/ 397 w 2140212"/>
              <a:gd name="connsiteY2" fmla="*/ 882326 h 1799116"/>
              <a:gd name="connsiteX3" fmla="*/ 2096030 w 2140212"/>
              <a:gd name="connsiteY3" fmla="*/ 882326 h 1799116"/>
              <a:gd name="connsiteX0" fmla="*/ 397 w 2140212"/>
              <a:gd name="connsiteY0" fmla="*/ 882326 h 1799116"/>
              <a:gd name="connsiteX1" fmla="*/ 1048214 w 2140212"/>
              <a:gd name="connsiteY1" fmla="*/ 4996 h 1799116"/>
              <a:gd name="connsiteX2" fmla="*/ 2096031 w 2140212"/>
              <a:gd name="connsiteY2" fmla="*/ 882326 h 1799116"/>
              <a:gd name="connsiteX3" fmla="*/ 1116993 w 2140212"/>
              <a:gd name="connsiteY3" fmla="*/ 909265 h 1799116"/>
              <a:gd name="connsiteX4" fmla="*/ 1059328 w 2140212"/>
              <a:gd name="connsiteY4" fmla="*/ 1428248 h 1799116"/>
              <a:gd name="connsiteX5" fmla="*/ 1048214 w 2140212"/>
              <a:gd name="connsiteY5" fmla="*/ 1759656 h 1799116"/>
              <a:gd name="connsiteX6" fmla="*/ 397 w 2140212"/>
              <a:gd name="connsiteY6" fmla="*/ 882326 h 1799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40212" h="1799116" stroke="0" extrusionOk="0">
                <a:moveTo>
                  <a:pt x="397" y="882326"/>
                </a:moveTo>
                <a:cubicBezTo>
                  <a:pt x="8635" y="713450"/>
                  <a:pt x="85623" y="445887"/>
                  <a:pt x="260259" y="299665"/>
                </a:cubicBezTo>
                <a:cubicBezTo>
                  <a:pt x="358488" y="172349"/>
                  <a:pt x="441970" y="159304"/>
                  <a:pt x="573296" y="110193"/>
                </a:cubicBezTo>
                <a:cubicBezTo>
                  <a:pt x="704622" y="61082"/>
                  <a:pt x="871100" y="-21091"/>
                  <a:pt x="1048214" y="4996"/>
                </a:cubicBezTo>
                <a:cubicBezTo>
                  <a:pt x="1225328" y="31083"/>
                  <a:pt x="1463877" y="142088"/>
                  <a:pt x="1635978" y="266713"/>
                </a:cubicBezTo>
                <a:cubicBezTo>
                  <a:pt x="1808079" y="391338"/>
                  <a:pt x="1946479" y="666618"/>
                  <a:pt x="2023155" y="769220"/>
                </a:cubicBezTo>
                <a:cubicBezTo>
                  <a:pt x="2099831" y="871822"/>
                  <a:pt x="2199004" y="871342"/>
                  <a:pt x="2096031" y="882326"/>
                </a:cubicBezTo>
                <a:cubicBezTo>
                  <a:pt x="1993058" y="893310"/>
                  <a:pt x="1571236" y="874568"/>
                  <a:pt x="1421793" y="868074"/>
                </a:cubicBezTo>
                <a:cubicBezTo>
                  <a:pt x="1272350" y="861580"/>
                  <a:pt x="1251545" y="877685"/>
                  <a:pt x="1199372" y="884550"/>
                </a:cubicBezTo>
                <a:cubicBezTo>
                  <a:pt x="1147199" y="891415"/>
                  <a:pt x="1126604" y="866703"/>
                  <a:pt x="1108755" y="909265"/>
                </a:cubicBezTo>
                <a:cubicBezTo>
                  <a:pt x="1090906" y="951827"/>
                  <a:pt x="1044705" y="989953"/>
                  <a:pt x="1034615" y="1131685"/>
                </a:cubicBezTo>
                <a:cubicBezTo>
                  <a:pt x="1024525" y="1273417"/>
                  <a:pt x="1057825" y="1662175"/>
                  <a:pt x="1048214" y="1759656"/>
                </a:cubicBezTo>
                <a:cubicBezTo>
                  <a:pt x="1038603" y="1857137"/>
                  <a:pt x="1054730" y="1747094"/>
                  <a:pt x="976950" y="1716573"/>
                </a:cubicBezTo>
                <a:cubicBezTo>
                  <a:pt x="899170" y="1686052"/>
                  <a:pt x="720205" y="1597124"/>
                  <a:pt x="606248" y="1543578"/>
                </a:cubicBezTo>
                <a:cubicBezTo>
                  <a:pt x="492291" y="1490032"/>
                  <a:pt x="383826" y="1400788"/>
                  <a:pt x="317923" y="1362345"/>
                </a:cubicBezTo>
                <a:cubicBezTo>
                  <a:pt x="252020" y="1323902"/>
                  <a:pt x="259634" y="1398414"/>
                  <a:pt x="210832" y="1312919"/>
                </a:cubicBezTo>
                <a:cubicBezTo>
                  <a:pt x="113976" y="1197219"/>
                  <a:pt x="-7841" y="1051202"/>
                  <a:pt x="397" y="882326"/>
                </a:cubicBezTo>
                <a:close/>
              </a:path>
              <a:path w="2140212" h="1799116" fill="none" extrusionOk="0">
                <a:moveTo>
                  <a:pt x="1048214" y="4996"/>
                </a:moveTo>
                <a:lnTo>
                  <a:pt x="1048214" y="1759655"/>
                </a:lnTo>
                <a:moveTo>
                  <a:pt x="397" y="882326"/>
                </a:moveTo>
                <a:lnTo>
                  <a:pt x="2096030" y="882326"/>
                </a:lnTo>
              </a:path>
              <a:path w="2140212" h="1799116" fill="none">
                <a:moveTo>
                  <a:pt x="397" y="882326"/>
                </a:moveTo>
                <a:cubicBezTo>
                  <a:pt x="397" y="397790"/>
                  <a:pt x="469521" y="4996"/>
                  <a:pt x="1048214" y="4996"/>
                </a:cubicBezTo>
                <a:cubicBezTo>
                  <a:pt x="1626907" y="4996"/>
                  <a:pt x="1976103" y="631388"/>
                  <a:pt x="2096031" y="882326"/>
                </a:cubicBezTo>
                <a:cubicBezTo>
                  <a:pt x="2215959" y="1133264"/>
                  <a:pt x="1282912" y="818278"/>
                  <a:pt x="1116993" y="909265"/>
                </a:cubicBezTo>
                <a:cubicBezTo>
                  <a:pt x="951074" y="1000252"/>
                  <a:pt x="1070791" y="1286516"/>
                  <a:pt x="1059328" y="1428248"/>
                </a:cubicBezTo>
                <a:cubicBezTo>
                  <a:pt x="1047865" y="1569980"/>
                  <a:pt x="1224702" y="1850643"/>
                  <a:pt x="1048214" y="1759656"/>
                </a:cubicBezTo>
                <a:cubicBezTo>
                  <a:pt x="871726" y="1668669"/>
                  <a:pt x="397" y="1366862"/>
                  <a:pt x="397" y="882326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" name="Picture 39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7284886">
            <a:off x="1594859" y="2117874"/>
            <a:ext cx="2819169" cy="85689"/>
          </a:xfrm>
          <a:prstGeom prst="rect">
            <a:avLst/>
          </a:prstGeom>
        </p:spPr>
      </p:pic>
      <p:sp>
        <p:nvSpPr>
          <p:cNvPr id="18" name="Multiply 17">
            <a:hlinkHover r:id="" action="ppaction://hlinkshowjump?jump=nextslide"/>
          </p:cNvPr>
          <p:cNvSpPr/>
          <p:nvPr/>
        </p:nvSpPr>
        <p:spPr>
          <a:xfrm>
            <a:off x="3379891" y="-240723"/>
            <a:ext cx="2770690" cy="2213143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1" name="Picture 40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15514">
            <a:off x="3121225" y="2067402"/>
            <a:ext cx="2819169" cy="85689"/>
          </a:xfrm>
          <a:prstGeom prst="rect">
            <a:avLst/>
          </a:prstGeom>
        </p:spPr>
      </p:pic>
      <p:sp>
        <p:nvSpPr>
          <p:cNvPr id="43" name="Flowchart: Collate 42">
            <a:hlinkHover r:id="" action="ppaction://hlinkshowjump?jump=nextslide"/>
          </p:cNvPr>
          <p:cNvSpPr/>
          <p:nvPr/>
        </p:nvSpPr>
        <p:spPr>
          <a:xfrm rot="12582654">
            <a:off x="7161421" y="2803034"/>
            <a:ext cx="998674" cy="1582724"/>
          </a:xfrm>
          <a:prstGeom prst="flowChartCol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4" name="Flowchart: Collate 43">
            <a:hlinkHover r:id="" action="ppaction://hlinkshowjump?jump=nextslide"/>
          </p:cNvPr>
          <p:cNvSpPr/>
          <p:nvPr/>
        </p:nvSpPr>
        <p:spPr>
          <a:xfrm rot="12582654">
            <a:off x="6219010" y="450892"/>
            <a:ext cx="998674" cy="1582724"/>
          </a:xfrm>
          <a:prstGeom prst="flowChartCol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5" name="Flowchart: Collate 44">
            <a:hlinkHover r:id="" action="ppaction://hlinkshowjump?jump=nextslide"/>
          </p:cNvPr>
          <p:cNvSpPr/>
          <p:nvPr/>
        </p:nvSpPr>
        <p:spPr>
          <a:xfrm rot="12582654">
            <a:off x="7681542" y="635921"/>
            <a:ext cx="998674" cy="1582724"/>
          </a:xfrm>
          <a:prstGeom prst="flowChartCol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6" name="Flowchart: Collate 45">
            <a:hlinkHover r:id="" action="ppaction://hlinkshowjump?jump=nextslide"/>
          </p:cNvPr>
          <p:cNvSpPr/>
          <p:nvPr/>
        </p:nvSpPr>
        <p:spPr>
          <a:xfrm rot="12582654">
            <a:off x="3030614" y="2786329"/>
            <a:ext cx="998674" cy="1582724"/>
          </a:xfrm>
          <a:prstGeom prst="flowChartCol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7" name="Flowchart: Collate 46">
            <a:hlinkHover r:id="" action="ppaction://hlinkshowjump?jump=nextslide"/>
          </p:cNvPr>
          <p:cNvSpPr/>
          <p:nvPr/>
        </p:nvSpPr>
        <p:spPr>
          <a:xfrm rot="12582654">
            <a:off x="5059678" y="2782657"/>
            <a:ext cx="998674" cy="1582724"/>
          </a:xfrm>
          <a:prstGeom prst="flowChartCol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6157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4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3.7037E-6 L -0.04636 -0.12894 " pathEditMode="relative" rAng="0" ptsTypes="AA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26" y="-6458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2.96296E-6 L -0.00434 0.08773 " pathEditMode="relative" rAng="0" ptsTypes="AA">
                                      <p:cBhvr>
                                        <p:cTn id="1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6" y="4375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4.07407E-6 L -0.0026 0.10694 " pathEditMode="relative" rAng="0" ptsTypes="AA">
                                      <p:cBhvr>
                                        <p:cTn id="1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9" y="5347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1.11022E-16 L 0.03438 0.04676 L -0.01336 0.09977 L -0.07187 0.0456 L -3.88889E-6 1.11022E-16 Z " pathEditMode="relative" rAng="0" ptsTypes="AAAAA">
                                      <p:cBhvr>
                                        <p:cTn id="14" dur="3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75" y="4977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8" dur="2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1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1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1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1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8" dur="1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7" grpId="0" animBg="1"/>
      <p:bldP spid="24" grpId="0" animBg="1"/>
      <p:bldP spid="34" grpId="0" animBg="1"/>
      <p:bldP spid="35" grpId="0" animBg="1"/>
      <p:bldP spid="39" grpId="0" animBg="1"/>
      <p:bldP spid="18" grpId="0" animBg="1"/>
      <p:bldP spid="43" grpId="0" animBg="1"/>
      <p:bldP spid="44" grpId="0" animBg="1"/>
      <p:bldP spid="45" grpId="0" animBg="1"/>
      <p:bldP spid="46" grpId="0" animBg="1"/>
      <p:bldP spid="4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Scroll 1"/>
          <p:cNvSpPr/>
          <p:nvPr/>
        </p:nvSpPr>
        <p:spPr>
          <a:xfrm>
            <a:off x="1878227" y="691978"/>
            <a:ext cx="5988908" cy="5890054"/>
          </a:xfrm>
          <a:prstGeom prst="verticalScroll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600" dirty="0" smtClean="0">
                <a:solidFill>
                  <a:schemeClr val="accent4">
                    <a:lumMod val="50000"/>
                  </a:schemeClr>
                </a:solidFill>
              </a:rPr>
              <a:t>You Failed!!!</a:t>
            </a:r>
            <a:endParaRPr lang="en-US" sz="96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16-Point Star 2"/>
          <p:cNvSpPr/>
          <p:nvPr/>
        </p:nvSpPr>
        <p:spPr>
          <a:xfrm>
            <a:off x="4253218" y="5310231"/>
            <a:ext cx="1937857" cy="1107347"/>
          </a:xfrm>
          <a:prstGeom prst="star16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" action="ppaction://hlinkshowjump?jump=firstslide"/>
              </a:rPr>
              <a:t>Try Again!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8667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n 1"/>
          <p:cNvSpPr/>
          <p:nvPr/>
        </p:nvSpPr>
        <p:spPr>
          <a:xfrm>
            <a:off x="2525086" y="662730"/>
            <a:ext cx="4202885" cy="2306973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loud 2"/>
          <p:cNvSpPr/>
          <p:nvPr/>
        </p:nvSpPr>
        <p:spPr>
          <a:xfrm>
            <a:off x="-947955" y="4706224"/>
            <a:ext cx="4723002" cy="2709644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69108" y="4798188"/>
            <a:ext cx="4749196" cy="273124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25086" y="3053133"/>
            <a:ext cx="48740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You’re Finished</a:t>
            </a:r>
          </a:p>
          <a:p>
            <a:r>
              <a:rPr lang="en-US" sz="4800" dirty="0" smtClean="0"/>
              <a:t>Congratulations!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2729643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149</TotalTime>
  <Words>14</Words>
  <Application>Microsoft Office PowerPoint</Application>
  <PresentationFormat>On-screen Show (4:3)</PresentationFormat>
  <Paragraphs>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Algerian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Ethan Hamblin</dc:creator>
  <cp:lastModifiedBy>Ethan Hamblin</cp:lastModifiedBy>
  <cp:revision>17</cp:revision>
  <dcterms:created xsi:type="dcterms:W3CDTF">2015-11-10T18:37:56Z</dcterms:created>
  <dcterms:modified xsi:type="dcterms:W3CDTF">2015-11-16T18:40:14Z</dcterms:modified>
</cp:coreProperties>
</file>