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3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5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63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94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61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4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3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0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37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37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2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FD10B-4B09-48BF-82A4-AF403D1281DF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29C67-2510-447E-ABF7-DAB1D5B74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9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nextslide"/>
          </p:cNvPr>
          <p:cNvSpPr/>
          <p:nvPr/>
        </p:nvSpPr>
        <p:spPr>
          <a:xfrm>
            <a:off x="304800" y="5494639"/>
            <a:ext cx="1408670" cy="988540"/>
          </a:xfrm>
          <a:prstGeom prst="ellipse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45059" y="2850292"/>
            <a:ext cx="71751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Welcome to my first maze hope you enjoy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9606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Hover r:id="" action="ppaction://hlinkshowjump?jump=nextslide"/>
          </p:cNvPr>
          <p:cNvSpPr/>
          <p:nvPr/>
        </p:nvSpPr>
        <p:spPr>
          <a:xfrm>
            <a:off x="292702" y="5614090"/>
            <a:ext cx="1408670" cy="988540"/>
          </a:xfrm>
          <a:prstGeom prst="ellipse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0" y="6643816"/>
            <a:ext cx="9144000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0"/>
            <a:ext cx="9144000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rot="16200000">
            <a:off x="-3050059" y="3321908"/>
            <a:ext cx="6371968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16200000">
            <a:off x="5822091" y="3321908"/>
            <a:ext cx="6371968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 rot="16200000">
            <a:off x="308919" y="4425776"/>
            <a:ext cx="4592595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469292" y="1993554"/>
            <a:ext cx="3336323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847336" y="5785019"/>
            <a:ext cx="621955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 rot="10800000">
            <a:off x="260523" y="4850026"/>
            <a:ext cx="1586813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225380" y="4050957"/>
            <a:ext cx="1299519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285235" y="3251888"/>
            <a:ext cx="1217139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266569" y="2445608"/>
            <a:ext cx="1217139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260523" y="1650662"/>
            <a:ext cx="1217139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 rot="16200000">
            <a:off x="3487177" y="1312386"/>
            <a:ext cx="1362334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6334892" y="329511"/>
            <a:ext cx="1729946" cy="1606379"/>
          </a:xfrm>
          <a:prstGeom prst="pie">
            <a:avLst/>
          </a:prstGeom>
          <a:solidFill>
            <a:srgbClr val="00B0F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5716024" y="1993553"/>
            <a:ext cx="1622858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 rot="5400000">
            <a:off x="5591425" y="3741007"/>
            <a:ext cx="3791467" cy="2965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6049656" y="5746921"/>
            <a:ext cx="1585781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3758516" y="5746920"/>
            <a:ext cx="2270288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 rot="5400000">
            <a:off x="2722608" y="4985951"/>
            <a:ext cx="1799964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5400000">
            <a:off x="2929582" y="3397078"/>
            <a:ext cx="1386017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lock Arc 7">
            <a:hlinkHover r:id="" action="ppaction://hlinkshowjump?jump=nextslide"/>
          </p:cNvPr>
          <p:cNvSpPr/>
          <p:nvPr/>
        </p:nvSpPr>
        <p:spPr>
          <a:xfrm>
            <a:off x="7850139" y="4621427"/>
            <a:ext cx="807308" cy="1252151"/>
          </a:xfrm>
          <a:prstGeom prst="blockArc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10800000">
            <a:off x="3476367" y="2553728"/>
            <a:ext cx="2938847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5400000">
            <a:off x="5162028" y="3814118"/>
            <a:ext cx="2792629" cy="27184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Sort 27">
            <a:hlinkHover r:id="" action="ppaction://hlinkshowjump?jump=nextslide"/>
          </p:cNvPr>
          <p:cNvSpPr/>
          <p:nvPr/>
        </p:nvSpPr>
        <p:spPr>
          <a:xfrm>
            <a:off x="4146204" y="4067429"/>
            <a:ext cx="757881" cy="1386017"/>
          </a:xfrm>
          <a:prstGeom prst="flowChartSort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iley Face 28">
            <a:hlinkClick r:id="" action="ppaction://hlinkshowjump?jump=lastslide"/>
          </p:cNvPr>
          <p:cNvSpPr/>
          <p:nvPr/>
        </p:nvSpPr>
        <p:spPr>
          <a:xfrm>
            <a:off x="4785667" y="2956354"/>
            <a:ext cx="1035907" cy="1070918"/>
          </a:xfrm>
          <a:prstGeom prst="smileyFace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hlinkHover r:id="" action="ppaction://hlinkshowjump?jump=nextslide"/>
          </p:cNvPr>
          <p:cNvSpPr/>
          <p:nvPr/>
        </p:nvSpPr>
        <p:spPr>
          <a:xfrm>
            <a:off x="1775252" y="835108"/>
            <a:ext cx="1388077" cy="864973"/>
          </a:xfrm>
          <a:prstGeom prst="ellipse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2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5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28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previousslide"/>
          </p:cNvPr>
          <p:cNvSpPr/>
          <p:nvPr/>
        </p:nvSpPr>
        <p:spPr>
          <a:xfrm>
            <a:off x="275967" y="5544066"/>
            <a:ext cx="1408670" cy="988540"/>
          </a:xfrm>
          <a:prstGeom prst="ellipse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retry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70546" y="1927654"/>
            <a:ext cx="40777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 </a:t>
            </a:r>
            <a:r>
              <a:rPr lang="en-US" sz="4400" dirty="0" smtClean="0"/>
              <a:t>You lost!!!!</a:t>
            </a:r>
            <a:endParaRPr lang="en-US" sz="4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0969">
            <a:off x="5347110" y="555256"/>
            <a:ext cx="3707063" cy="1938264"/>
          </a:xfrm>
          <a:prstGeom prst="rect">
            <a:avLst/>
          </a:prstGeom>
        </p:spPr>
      </p:pic>
      <p:sp>
        <p:nvSpPr>
          <p:cNvPr id="8" name="Rectangle 7">
            <a:hlinkClick r:id="" action="ppaction://hlinkshowjump?jump=firstslide"/>
          </p:cNvPr>
          <p:cNvSpPr/>
          <p:nvPr/>
        </p:nvSpPr>
        <p:spPr>
          <a:xfrm>
            <a:off x="6351373" y="5733535"/>
            <a:ext cx="2059459" cy="939114"/>
          </a:xfrm>
          <a:prstGeom prst="rect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Quit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60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hlinkClick r:id="" action="ppaction://hlinkshowjump?jump=firstslide"/>
          </p:cNvPr>
          <p:cNvSpPr/>
          <p:nvPr/>
        </p:nvSpPr>
        <p:spPr>
          <a:xfrm>
            <a:off x="263611" y="5506588"/>
            <a:ext cx="1408670" cy="988540"/>
          </a:xfrm>
          <a:prstGeom prst="ellipse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next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1977" y="2883243"/>
            <a:ext cx="7228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Congratulations you won!!!!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390" y="3767168"/>
            <a:ext cx="3048000" cy="272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7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20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Amayah Orton</dc:creator>
  <cp:lastModifiedBy>Amayah Orton</cp:lastModifiedBy>
  <cp:revision>13</cp:revision>
  <dcterms:created xsi:type="dcterms:W3CDTF">2015-11-11T19:04:09Z</dcterms:created>
  <dcterms:modified xsi:type="dcterms:W3CDTF">2015-11-16T20:25:04Z</dcterms:modified>
</cp:coreProperties>
</file>