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4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4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2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0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16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7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2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3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08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3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4B3AA-5762-49B5-B42C-6EF76F5DA672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84B59-9230-4E99-AFF5-E7F37E0C3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63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Maze of peace </a:t>
            </a:r>
            <a:r>
              <a:rPr lang="en-US" dirty="0" err="1" smtClean="0"/>
              <a:t>yo</a:t>
            </a:r>
            <a:r>
              <a:rPr lang="en-US" dirty="0" smtClean="0"/>
              <a:t>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Alex Rubio</a:t>
            </a:r>
            <a:endParaRPr lang="en-US" dirty="0"/>
          </a:p>
        </p:txBody>
      </p:sp>
      <p:sp>
        <p:nvSpPr>
          <p:cNvPr id="4" name="Smiley Face 3">
            <a:hlinkClick r:id="" action="ppaction://hlinkshowjump?jump=nextslide"/>
          </p:cNvPr>
          <p:cNvSpPr/>
          <p:nvPr/>
        </p:nvSpPr>
        <p:spPr>
          <a:xfrm>
            <a:off x="7605758" y="2820111"/>
            <a:ext cx="395242" cy="461473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2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349945" y="6057557"/>
            <a:ext cx="561886" cy="487110"/>
          </a:xfrm>
          <a:prstGeom prst="star5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" action="ppaction://noaction"/>
            <a:hlinkHover r:id="" action="ppaction://hlinkshowjump?jump=nextslide"/>
          </p:cNvPr>
          <p:cNvSpPr/>
          <p:nvPr/>
        </p:nvSpPr>
        <p:spPr>
          <a:xfrm rot="10800000">
            <a:off x="2213359" y="-1"/>
            <a:ext cx="222191" cy="5315484"/>
          </a:xfrm>
          <a:prstGeom prst="rect">
            <a:avLst/>
          </a:prstGeom>
          <a:solidFill>
            <a:schemeClr val="bg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1540782" y="-466050"/>
            <a:ext cx="206525" cy="113862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noaction"/>
            <a:hlinkHover r:id="" action="ppaction://hlinkshowjump?jump=nextslide"/>
          </p:cNvPr>
          <p:cNvSpPr/>
          <p:nvPr/>
        </p:nvSpPr>
        <p:spPr>
          <a:xfrm rot="10800000">
            <a:off x="1296924" y="487110"/>
            <a:ext cx="222191" cy="6370890"/>
          </a:xfrm>
          <a:prstGeom prst="rect">
            <a:avLst/>
          </a:prstGeom>
          <a:solidFill>
            <a:schemeClr val="bg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793346" y="4974718"/>
            <a:ext cx="222191" cy="777665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741182" y="2418991"/>
            <a:ext cx="222191" cy="777667"/>
          </a:xfrm>
          <a:prstGeom prst="rect">
            <a:avLst/>
          </a:prstGeom>
          <a:solidFill>
            <a:srgbClr val="FF0000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318300" y="3707898"/>
            <a:ext cx="222191" cy="876044"/>
          </a:xfrm>
          <a:prstGeom prst="rect">
            <a:avLst/>
          </a:prstGeom>
          <a:solidFill>
            <a:srgbClr val="FF0000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274531" y="1419193"/>
            <a:ext cx="222191" cy="784075"/>
          </a:xfrm>
          <a:prstGeom prst="rect">
            <a:avLst/>
          </a:prstGeom>
          <a:solidFill>
            <a:srgbClr val="FF0000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278803" y="383856"/>
            <a:ext cx="222191" cy="775531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Click r:id="" action="ppaction://noaction"/>
            <a:hlinkHover r:id="" action="ppaction://hlinkshowjump?jump=nextslide"/>
          </p:cNvPr>
          <p:cNvSpPr/>
          <p:nvPr/>
        </p:nvSpPr>
        <p:spPr>
          <a:xfrm rot="12368331">
            <a:off x="3474944" y="3574217"/>
            <a:ext cx="222191" cy="3381618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e 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529837" y="1478431"/>
            <a:ext cx="1042586" cy="999858"/>
          </a:xfrm>
          <a:prstGeom prst="pi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391616" y="1152165"/>
            <a:ext cx="902286" cy="3036611"/>
          </a:xfrm>
          <a:prstGeom prst="rect">
            <a:avLst/>
          </a:prstGeom>
        </p:spPr>
      </p:pic>
      <p:sp>
        <p:nvSpPr>
          <p:cNvPr id="24" name="Rectangle 23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5641572" y="4207486"/>
            <a:ext cx="222191" cy="1992061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6156406" y="5144899"/>
            <a:ext cx="176339" cy="2975879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noaction"/>
            <a:hlinkHover r:id="" action="ppaction://hlinkshowjump?jump=nextslide"/>
          </p:cNvPr>
          <p:cNvSpPr/>
          <p:nvPr/>
        </p:nvSpPr>
        <p:spPr>
          <a:xfrm rot="10800000">
            <a:off x="7732518" y="1542516"/>
            <a:ext cx="222191" cy="5315484"/>
          </a:xfrm>
          <a:prstGeom prst="rect">
            <a:avLst/>
          </a:prstGeom>
          <a:solidFill>
            <a:srgbClr val="FF0000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8330722" y="722119"/>
            <a:ext cx="222191" cy="1418604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6312371" y="-2203536"/>
            <a:ext cx="222191" cy="5441066"/>
          </a:xfrm>
          <a:prstGeom prst="rect">
            <a:avLst/>
          </a:prstGeom>
          <a:solidFill>
            <a:schemeClr val="bg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noaction"/>
            <a:hlinkHover r:id="" action="ppaction://hlinkshowjump?jump=nextslide"/>
          </p:cNvPr>
          <p:cNvSpPr/>
          <p:nvPr/>
        </p:nvSpPr>
        <p:spPr>
          <a:xfrm rot="5400000">
            <a:off x="5244146" y="-244545"/>
            <a:ext cx="222191" cy="3304615"/>
          </a:xfrm>
          <a:prstGeom prst="rect">
            <a:avLst/>
          </a:prstGeom>
          <a:solidFill>
            <a:schemeClr val="bg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noaction"/>
            <a:hlinkHover r:id="" action="ppaction://hlinkshowjump?jump=nextslide"/>
          </p:cNvPr>
          <p:cNvSpPr/>
          <p:nvPr/>
        </p:nvSpPr>
        <p:spPr>
          <a:xfrm rot="10800000">
            <a:off x="3471826" y="418258"/>
            <a:ext cx="222191" cy="1100600"/>
          </a:xfrm>
          <a:prstGeom prst="rect">
            <a:avLst/>
          </a:prstGeom>
          <a:solidFill>
            <a:schemeClr val="tx1"/>
          </a:solidFill>
          <a:effectLst>
            <a:glow rad="330200">
              <a:schemeClr val="accent3"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iley Face 31">
            <a:hlinkHover r:id="" action="ppaction://hlinkshowjump?jump=lastslide"/>
          </p:cNvPr>
          <p:cNvSpPr/>
          <p:nvPr/>
        </p:nvSpPr>
        <p:spPr>
          <a:xfrm>
            <a:off x="8441817" y="728688"/>
            <a:ext cx="606389" cy="474564"/>
          </a:xfrm>
          <a:prstGeom prst="smileyFac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Summing Junction 34">
            <a:hlinkHover r:id="" action="ppaction://hlinkshowjump?jump=nextslide"/>
          </p:cNvPr>
          <p:cNvSpPr/>
          <p:nvPr/>
        </p:nvSpPr>
        <p:spPr>
          <a:xfrm>
            <a:off x="7302074" y="5987505"/>
            <a:ext cx="135918" cy="107334"/>
          </a:xfrm>
          <a:prstGeom prst="flowChartSummingJunction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hlinkHover r:id="" action="ppaction://hlinkshowjump?jump=nextslide"/>
          </p:cNvPr>
          <p:cNvSpPr/>
          <p:nvPr/>
        </p:nvSpPr>
        <p:spPr>
          <a:xfrm>
            <a:off x="4642338" y="695450"/>
            <a:ext cx="114300" cy="101717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entagon 18"/>
          <p:cNvSpPr/>
          <p:nvPr/>
        </p:nvSpPr>
        <p:spPr>
          <a:xfrm>
            <a:off x="6116713" y="1645550"/>
            <a:ext cx="1123895" cy="3208027"/>
          </a:xfrm>
          <a:prstGeom prst="homePlate">
            <a:avLst/>
          </a:prstGeom>
          <a:solidFill>
            <a:srgbClr val="00B0F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5049793" y="3556181"/>
            <a:ext cx="1205354" cy="1495781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&quot;No&quot; Symbol 10"/>
          <p:cNvSpPr/>
          <p:nvPr/>
        </p:nvSpPr>
        <p:spPr>
          <a:xfrm>
            <a:off x="1613403" y="1203252"/>
            <a:ext cx="463261" cy="442298"/>
          </a:xfrm>
          <a:prstGeom prst="noSmok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&quot;No&quot; Symbol 14"/>
          <p:cNvSpPr/>
          <p:nvPr/>
        </p:nvSpPr>
        <p:spPr>
          <a:xfrm>
            <a:off x="1577730" y="3551997"/>
            <a:ext cx="541341" cy="384277"/>
          </a:xfrm>
          <a:prstGeom prst="noSmok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0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82 2.96296E-6 C -0.24982 0.0331 -0.22274 0.05995 -0.18975 0.05995 C -0.15087 0.05995 -0.1368 0.03009 -0.1309 0.01203 L -0.12482 -0.01204 C -0.11875 -0.0301 -0.10382 -0.05996 -0.05989 -0.05996 C -0.03177 -0.05996 0.00018 -0.0331 0.00018 2.96296E-6 C 0.00018 0.0331 -0.03177 0.05995 -0.05989 0.05995 C -0.10382 0.05995 -0.11875 0.03009 -0.12482 0.01203 L -0.1309 -0.01204 C -0.1368 -0.0301 -0.15087 -0.05996 -0.18975 -0.05996 C -0.22274 -0.05996 -0.24982 -0.0331 -0.24982 2.96296E-6 Z " pathEditMode="relative" rAng="0" ptsTypes="AAAAAAAAAAA">
                                      <p:cBhvr>
                                        <p:cTn id="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49 -0.00255 L -0.02934 0.072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42" y="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5" grpId="0" animBg="1"/>
      <p:bldP spid="36" grpId="0" animBg="1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tx1">
              <a:lumMod val="95000"/>
              <a:lumOff val="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Sorry but you suck!!!</a:t>
            </a:r>
            <a:r>
              <a:rPr lang="en-US" sz="5400" dirty="0" err="1" smtClean="0"/>
              <a:t>Cx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dirty="0" smtClean="0"/>
              <a:t>Try again if you are not a lame person?!?!?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</a:t>
            </a:r>
            <a:endParaRPr lang="en-US" dirty="0"/>
          </a:p>
        </p:txBody>
      </p:sp>
      <p:sp>
        <p:nvSpPr>
          <p:cNvPr id="4" name="Smiley Face 3">
            <a:hlinkClick r:id="" action="ppaction://hlinkshowjump?jump=previousslide"/>
          </p:cNvPr>
          <p:cNvSpPr/>
          <p:nvPr/>
        </p:nvSpPr>
        <p:spPr>
          <a:xfrm>
            <a:off x="2341548" y="4298535"/>
            <a:ext cx="1623701" cy="1358781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0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25</Words>
  <Application>Microsoft Office PowerPoint</Application>
  <PresentationFormat>Letter Paper (8.5x11 in)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Maze of peace yo!!!</vt:lpstr>
      <vt:lpstr>PowerPoint Presentation</vt:lpstr>
      <vt:lpstr>Sorry but you suck!!!Cx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 mind</dc:title>
  <dc:creator>Samantha Kortesmaki</dc:creator>
  <cp:lastModifiedBy>Alexzandria Rubio</cp:lastModifiedBy>
  <cp:revision>21</cp:revision>
  <dcterms:created xsi:type="dcterms:W3CDTF">2015-03-10T19:01:51Z</dcterms:created>
  <dcterms:modified xsi:type="dcterms:W3CDTF">2015-03-24T19:27:00Z</dcterms:modified>
</cp:coreProperties>
</file>