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2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7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A471C-A3B7-4815-9BE6-BDB14D4DF45E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225DF-7F4E-40A0-9268-C5DED91415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45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A471C-A3B7-4815-9BE6-BDB14D4DF45E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225DF-7F4E-40A0-9268-C5DED91415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021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A471C-A3B7-4815-9BE6-BDB14D4DF45E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225DF-7F4E-40A0-9268-C5DED91415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075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A471C-A3B7-4815-9BE6-BDB14D4DF45E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225DF-7F4E-40A0-9268-C5DED91415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648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A471C-A3B7-4815-9BE6-BDB14D4DF45E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225DF-7F4E-40A0-9268-C5DED91415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263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A471C-A3B7-4815-9BE6-BDB14D4DF45E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225DF-7F4E-40A0-9268-C5DED91415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998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A471C-A3B7-4815-9BE6-BDB14D4DF45E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225DF-7F4E-40A0-9268-C5DED91415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019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A471C-A3B7-4815-9BE6-BDB14D4DF45E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225DF-7F4E-40A0-9268-C5DED91415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95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A471C-A3B7-4815-9BE6-BDB14D4DF45E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225DF-7F4E-40A0-9268-C5DED91415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778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A471C-A3B7-4815-9BE6-BDB14D4DF45E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225DF-7F4E-40A0-9268-C5DED91415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880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A471C-A3B7-4815-9BE6-BDB14D4DF45E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225DF-7F4E-40A0-9268-C5DED91415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96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A471C-A3B7-4815-9BE6-BDB14D4DF45E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2225DF-7F4E-40A0-9268-C5DED91415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41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hlinkClick r:id="" action="ppaction://hlinkshowjump?jump=nextslide"/>
          </p:cNvPr>
          <p:cNvSpPr/>
          <p:nvPr/>
        </p:nvSpPr>
        <p:spPr>
          <a:xfrm>
            <a:off x="378940" y="263610"/>
            <a:ext cx="1087394" cy="70845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705233" y="2965621"/>
            <a:ext cx="631842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i="1" dirty="0" smtClean="0">
                <a:solidFill>
                  <a:srgbClr val="0070C0"/>
                </a:solidFill>
              </a:rPr>
              <a:t>Want to win click the blue wire </a:t>
            </a:r>
            <a:endParaRPr lang="en-US" sz="4400" i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598" y="433171"/>
            <a:ext cx="856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192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hlinkClick r:id="rId2" action="ppaction://hlinksldjump"/>
          </p:cNvPr>
          <p:cNvSpPr/>
          <p:nvPr/>
        </p:nvSpPr>
        <p:spPr>
          <a:xfrm>
            <a:off x="354227" y="514865"/>
            <a:ext cx="1087394" cy="70845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-2527" y="251254"/>
            <a:ext cx="263611" cy="660674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 rot="5400000">
            <a:off x="4446372" y="-4446374"/>
            <a:ext cx="251254" cy="914400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>
            <a:off x="8872152" y="244887"/>
            <a:ext cx="263611" cy="660674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 rot="16200000">
            <a:off x="4032421" y="2825575"/>
            <a:ext cx="263611" cy="780123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>
            <a:off x="1499287" y="251254"/>
            <a:ext cx="263611" cy="12356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>
            <a:off x="1499286" y="1486932"/>
            <a:ext cx="263611" cy="77847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Hover r:id="" action="ppaction://hlinkshowjump?jump=nextslide"/>
          </p:cNvPr>
          <p:cNvSpPr/>
          <p:nvPr/>
        </p:nvSpPr>
        <p:spPr>
          <a:xfrm>
            <a:off x="1499286" y="2265406"/>
            <a:ext cx="263611" cy="52722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16200000">
            <a:off x="2217630" y="2045485"/>
            <a:ext cx="285795" cy="1195261"/>
          </a:xfrm>
          <a:prstGeom prst="rect">
            <a:avLst/>
          </a:prstGeom>
          <a:solidFill>
            <a:srgbClr val="92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3" name="Rectangle 12">
            <a:hlinkHover r:id="" action="ppaction://hlinkshowjump?jump=nextslide"/>
          </p:cNvPr>
          <p:cNvSpPr/>
          <p:nvPr/>
        </p:nvSpPr>
        <p:spPr>
          <a:xfrm>
            <a:off x="2940905" y="1556950"/>
            <a:ext cx="263611" cy="12356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Hover r:id="" action="ppaction://hlinkshowjump?jump=nextslide"/>
          </p:cNvPr>
          <p:cNvSpPr/>
          <p:nvPr/>
        </p:nvSpPr>
        <p:spPr>
          <a:xfrm>
            <a:off x="1414853" y="3764692"/>
            <a:ext cx="263611" cy="11491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412" y="4913872"/>
            <a:ext cx="274344" cy="1249788"/>
          </a:xfrm>
          <a:prstGeom prst="rect">
            <a:avLst/>
          </a:prstGeom>
        </p:spPr>
      </p:pic>
      <p:sp>
        <p:nvSpPr>
          <p:cNvPr id="15" name="Rectangle 14">
            <a:hlinkHover r:id="" action="ppaction://hlinkshowjump?jump=nextslide"/>
          </p:cNvPr>
          <p:cNvSpPr/>
          <p:nvPr/>
        </p:nvSpPr>
        <p:spPr>
          <a:xfrm rot="5400000">
            <a:off x="2174789" y="5399905"/>
            <a:ext cx="263611" cy="12356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Hover r:id="" action="ppaction://hlinkshowjump?jump=nextslide"/>
          </p:cNvPr>
          <p:cNvSpPr/>
          <p:nvPr/>
        </p:nvSpPr>
        <p:spPr>
          <a:xfrm>
            <a:off x="2924433" y="4913872"/>
            <a:ext cx="263611" cy="12356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Hover r:id="" action="ppaction://hlinkshowjump?jump=nextslide"/>
          </p:cNvPr>
          <p:cNvSpPr/>
          <p:nvPr/>
        </p:nvSpPr>
        <p:spPr>
          <a:xfrm>
            <a:off x="2924432" y="3764692"/>
            <a:ext cx="263611" cy="12356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Hover r:id="" action="ppaction://hlinkshowjump?jump=nextslide"/>
          </p:cNvPr>
          <p:cNvSpPr/>
          <p:nvPr/>
        </p:nvSpPr>
        <p:spPr>
          <a:xfrm rot="5400000">
            <a:off x="3608170" y="5399904"/>
            <a:ext cx="263611" cy="12356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hlinkHover r:id="" action="ppaction://hlinkshowjump?jump=nextslide"/>
          </p:cNvPr>
          <p:cNvSpPr/>
          <p:nvPr/>
        </p:nvSpPr>
        <p:spPr>
          <a:xfrm rot="5400000">
            <a:off x="4843847" y="5399903"/>
            <a:ext cx="263611" cy="12356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Hover r:id="" action="ppaction://hlinkshowjump?jump=nextslide"/>
          </p:cNvPr>
          <p:cNvSpPr/>
          <p:nvPr/>
        </p:nvSpPr>
        <p:spPr>
          <a:xfrm rot="5400000">
            <a:off x="6697362" y="4782063"/>
            <a:ext cx="263611" cy="247135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Hover r:id="" action="ppaction://hlinkshowjump?jump=nextslide"/>
          </p:cNvPr>
          <p:cNvSpPr/>
          <p:nvPr/>
        </p:nvSpPr>
        <p:spPr>
          <a:xfrm rot="10800000">
            <a:off x="7801234" y="6195505"/>
            <a:ext cx="263611" cy="3529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hlinkHover r:id="" action="ppaction://hlinkshowjump?jump=nextslide"/>
          </p:cNvPr>
          <p:cNvSpPr/>
          <p:nvPr/>
        </p:nvSpPr>
        <p:spPr>
          <a:xfrm>
            <a:off x="2940905" y="514863"/>
            <a:ext cx="263611" cy="103796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Hover r:id="" action="ppaction://hlinkshowjump?jump=nextslide"/>
          </p:cNvPr>
          <p:cNvSpPr/>
          <p:nvPr/>
        </p:nvSpPr>
        <p:spPr>
          <a:xfrm>
            <a:off x="2183029" y="251254"/>
            <a:ext cx="263611" cy="12356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iley Face 23"/>
          <p:cNvSpPr/>
          <p:nvPr/>
        </p:nvSpPr>
        <p:spPr>
          <a:xfrm>
            <a:off x="1837039" y="523102"/>
            <a:ext cx="230657" cy="34599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hlinkHover r:id="" action="ppaction://hlinkshowjump?jump=nextslide"/>
          </p:cNvPr>
          <p:cNvSpPr/>
          <p:nvPr/>
        </p:nvSpPr>
        <p:spPr>
          <a:xfrm rot="16200000">
            <a:off x="2269526" y="3015049"/>
            <a:ext cx="263611" cy="176289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hlinkHover r:id="" action="ppaction://hlinkshowjump?jump=nextslide"/>
          </p:cNvPr>
          <p:cNvSpPr/>
          <p:nvPr/>
        </p:nvSpPr>
        <p:spPr>
          <a:xfrm rot="5400000">
            <a:off x="5874355" y="602140"/>
            <a:ext cx="263611" cy="411736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hlinkHover r:id="" action="ppaction://hlinkshowjump?jump=nextslide"/>
          </p:cNvPr>
          <p:cNvSpPr/>
          <p:nvPr/>
        </p:nvSpPr>
        <p:spPr>
          <a:xfrm>
            <a:off x="7801233" y="580228"/>
            <a:ext cx="263611" cy="198293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hlinkHover r:id="" action="ppaction://hlinkshowjump?jump=nextslide"/>
          </p:cNvPr>
          <p:cNvSpPr/>
          <p:nvPr/>
        </p:nvSpPr>
        <p:spPr>
          <a:xfrm rot="5400000">
            <a:off x="5334778" y="-615000"/>
            <a:ext cx="263611" cy="251098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hlinkHover r:id="" action="ppaction://hlinkshowjump?jump=nextslide"/>
          </p:cNvPr>
          <p:cNvSpPr/>
          <p:nvPr/>
        </p:nvSpPr>
        <p:spPr>
          <a:xfrm>
            <a:off x="6450231" y="772296"/>
            <a:ext cx="263611" cy="149311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hlinkHover r:id="" action="ppaction://hlinkshowjump?jump=nextslide"/>
          </p:cNvPr>
          <p:cNvSpPr/>
          <p:nvPr/>
        </p:nvSpPr>
        <p:spPr>
          <a:xfrm>
            <a:off x="5099219" y="729047"/>
            <a:ext cx="263611" cy="146221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hlinkHover r:id="" action="ppaction://hlinkshowjump?jump=nextslide"/>
          </p:cNvPr>
          <p:cNvSpPr/>
          <p:nvPr/>
        </p:nvSpPr>
        <p:spPr>
          <a:xfrm rot="5400000">
            <a:off x="4514331" y="1586149"/>
            <a:ext cx="263611" cy="92778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Cross 33"/>
          <p:cNvSpPr/>
          <p:nvPr/>
        </p:nvSpPr>
        <p:spPr>
          <a:xfrm>
            <a:off x="4464905" y="1125640"/>
            <a:ext cx="263616" cy="367465"/>
          </a:xfrm>
          <a:prstGeom prst="plus">
            <a:avLst/>
          </a:prstGeom>
        </p:spPr>
        <p:style>
          <a:lnRef idx="2">
            <a:schemeClr val="accent5">
              <a:shade val="50000"/>
            </a:schemeClr>
          </a:lnRef>
          <a:fillRef idx="1002">
            <a:schemeClr val="dk2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6-Point Star 34"/>
          <p:cNvSpPr/>
          <p:nvPr/>
        </p:nvSpPr>
        <p:spPr>
          <a:xfrm>
            <a:off x="2125362" y="5015663"/>
            <a:ext cx="325395" cy="523103"/>
          </a:xfrm>
          <a:prstGeom prst="star6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hlinkHover r:id="" action="ppaction://hlinkshowjump?jump=nextslide"/>
          </p:cNvPr>
          <p:cNvSpPr/>
          <p:nvPr/>
        </p:nvSpPr>
        <p:spPr>
          <a:xfrm>
            <a:off x="7801234" y="2810837"/>
            <a:ext cx="263611" cy="309450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hlinkHover r:id="" action="ppaction://hlinkshowjump?jump=nextslide"/>
          </p:cNvPr>
          <p:cNvSpPr/>
          <p:nvPr/>
        </p:nvSpPr>
        <p:spPr>
          <a:xfrm rot="18495678">
            <a:off x="3245703" y="2726887"/>
            <a:ext cx="263611" cy="74519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Pie 40">
            <a:hlinkHover r:id="" action="ppaction://hlinkshowjump?jump=nextslide"/>
          </p:cNvPr>
          <p:cNvSpPr/>
          <p:nvPr/>
        </p:nvSpPr>
        <p:spPr>
          <a:xfrm>
            <a:off x="3230236" y="2831287"/>
            <a:ext cx="3106846" cy="3053601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9" name="Rectangle 58">
            <a:hlinkHover r:id="" action="ppaction://hlinkshowjump?jump=nextslide"/>
          </p:cNvPr>
          <p:cNvSpPr/>
          <p:nvPr/>
        </p:nvSpPr>
        <p:spPr>
          <a:xfrm>
            <a:off x="3984498" y="523102"/>
            <a:ext cx="263611" cy="165874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hlinkHover r:id="rId4" action="ppaction://hlinksldjump"/>
          </p:cNvPr>
          <p:cNvSpPr/>
          <p:nvPr/>
        </p:nvSpPr>
        <p:spPr>
          <a:xfrm rot="5831503">
            <a:off x="8475549" y="3072664"/>
            <a:ext cx="57354" cy="59118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hlinkHover r:id="rId5" action="ppaction://hlinksldjump"/>
          </p:cNvPr>
          <p:cNvSpPr/>
          <p:nvPr/>
        </p:nvSpPr>
        <p:spPr>
          <a:xfrm rot="15562626">
            <a:off x="8449339" y="2376023"/>
            <a:ext cx="45719" cy="564315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hlinkHover r:id="" action="ppaction://hlinkshowjump?jump=nextslide"/>
          </p:cNvPr>
          <p:cNvSpPr/>
          <p:nvPr/>
        </p:nvSpPr>
        <p:spPr>
          <a:xfrm>
            <a:off x="7809466" y="0"/>
            <a:ext cx="263611" cy="103796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hlinkHover r:id="rId4" action="ppaction://hlinksldjump"/>
          </p:cNvPr>
          <p:cNvSpPr/>
          <p:nvPr/>
        </p:nvSpPr>
        <p:spPr>
          <a:xfrm rot="4254920">
            <a:off x="8382820" y="1598495"/>
            <a:ext cx="83987" cy="692829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6" name="Picture 3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9079481">
            <a:off x="6371290" y="3018115"/>
            <a:ext cx="280440" cy="21418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8941" y="772296"/>
            <a:ext cx="1035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restart</a:t>
            </a:r>
            <a:endParaRPr lang="en-US" dirty="0"/>
          </a:p>
        </p:txBody>
      </p:sp>
      <p:grpSp>
        <p:nvGrpSpPr>
          <p:cNvPr id="47" name="Group 46"/>
          <p:cNvGrpSpPr/>
          <p:nvPr/>
        </p:nvGrpSpPr>
        <p:grpSpPr>
          <a:xfrm>
            <a:off x="339882" y="6120711"/>
            <a:ext cx="1179491" cy="781093"/>
            <a:chOff x="152124" y="2751086"/>
            <a:chExt cx="1315252" cy="1293287"/>
          </a:xfrm>
        </p:grpSpPr>
        <p:sp>
          <p:nvSpPr>
            <p:cNvPr id="48" name="Down Arrow 47">
              <a:hlinkHover r:id="" action="ppaction://hlinkshowjump?jump=nextslide"/>
            </p:cNvPr>
            <p:cNvSpPr/>
            <p:nvPr/>
          </p:nvSpPr>
          <p:spPr>
            <a:xfrm>
              <a:off x="982744" y="2751086"/>
              <a:ext cx="484632" cy="978408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Down Arrow 48">
              <a:hlinkHover r:id="" action="ppaction://hlinkshowjump?jump=nextslide"/>
            </p:cNvPr>
            <p:cNvSpPr/>
            <p:nvPr/>
          </p:nvSpPr>
          <p:spPr>
            <a:xfrm>
              <a:off x="152124" y="2765261"/>
              <a:ext cx="484632" cy="978408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Down Arrow 49">
              <a:hlinkHover r:id="" action="ppaction://hlinkshowjump?jump=nextslide"/>
            </p:cNvPr>
            <p:cNvSpPr/>
            <p:nvPr/>
          </p:nvSpPr>
          <p:spPr>
            <a:xfrm>
              <a:off x="567435" y="3065965"/>
              <a:ext cx="484631" cy="978408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8030369" y="586253"/>
            <a:ext cx="9123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Its one of this 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52" name="Straight Arrow Connector 51"/>
          <p:cNvCxnSpPr/>
          <p:nvPr/>
        </p:nvCxnSpPr>
        <p:spPr>
          <a:xfrm>
            <a:off x="8394359" y="1232584"/>
            <a:ext cx="77839" cy="4858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Pie 56">
            <a:hlinkHover r:id="" action="ppaction://hlinkshowjump?jump=nextslide"/>
          </p:cNvPr>
          <p:cNvSpPr/>
          <p:nvPr/>
        </p:nvSpPr>
        <p:spPr>
          <a:xfrm rot="10800000">
            <a:off x="5121884" y="2783524"/>
            <a:ext cx="2795797" cy="2538582"/>
          </a:xfrm>
          <a:prstGeom prst="pie">
            <a:avLst>
              <a:gd name="adj1" fmla="val 21514913"/>
              <a:gd name="adj2" fmla="val 162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441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81481E-6 C 0.06892 -4.81481E-6 0.125 0.05602 0.125 0.125 C 0.125 0.19399 0.06892 0.25 8.33333E-7 0.25 C -0.06892 0.25 -0.125 0.19399 -0.125 0.125 C -0.125 0.05602 -0.06892 -4.81481E-6 8.33333E-7 -4.81481E-6 Z " pathEditMode="relative" rAng="0" ptsTypes="AAAAA">
                                      <p:cBhvr>
                                        <p:cTn id="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" presetClass="entr" presetSubtype="1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3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</p:childTnLst>
        </p:cTn>
      </p:par>
    </p:tnLst>
    <p:bldLst>
      <p:bldP spid="21" grpId="0" animBg="1"/>
      <p:bldP spid="26" grpId="0" animBg="1"/>
      <p:bldP spid="41" grpId="0" animBg="1"/>
      <p:bldP spid="59" grpId="0" animBg="1"/>
      <p:bldP spid="5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hlinkClick r:id="" action="ppaction://hlinkshowjump?jump=previousslide"/>
          </p:cNvPr>
          <p:cNvSpPr/>
          <p:nvPr/>
        </p:nvSpPr>
        <p:spPr>
          <a:xfrm>
            <a:off x="197709" y="395416"/>
            <a:ext cx="1087394" cy="6425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120346" y="2224216"/>
            <a:ext cx="416834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Algerian" panose="04020705040A02060702" pitchFamily="82" charset="0"/>
              </a:rPr>
              <a:t>You’re a      loser</a:t>
            </a:r>
            <a:endParaRPr lang="en-US" sz="5400" dirty="0">
              <a:latin typeface="Algerian" panose="04020705040A02060702" pitchFamily="8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0748" y="455082"/>
            <a:ext cx="6919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Try again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392883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hlinkClick r:id="rId2" action="ppaction://hlinksldjump"/>
          </p:cNvPr>
          <p:cNvSpPr/>
          <p:nvPr/>
        </p:nvSpPr>
        <p:spPr>
          <a:xfrm>
            <a:off x="321276" y="551935"/>
            <a:ext cx="1087394" cy="70845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031524" y="3237470"/>
            <a:ext cx="38635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Winner!!!</a:t>
            </a:r>
            <a:endParaRPr lang="en-US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650789" y="690718"/>
            <a:ext cx="65079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Try again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259303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149</TotalTime>
  <Words>22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Algerian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Benito Calvillo</dc:creator>
  <cp:lastModifiedBy>Benito Calvillo</cp:lastModifiedBy>
  <cp:revision>19</cp:revision>
  <dcterms:created xsi:type="dcterms:W3CDTF">2015-11-11T19:04:56Z</dcterms:created>
  <dcterms:modified xsi:type="dcterms:W3CDTF">2015-11-17T20:25:55Z</dcterms:modified>
</cp:coreProperties>
</file>